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39" r:id="rId27"/>
    <p:sldId id="340" r:id="rId28"/>
    <p:sldId id="351" r:id="rId29"/>
    <p:sldId id="341" r:id="rId30"/>
    <p:sldId id="342" r:id="rId31"/>
    <p:sldId id="29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4FC5-F222-944A-70D0-3836F4593DE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여기에 현재 좌표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광석을 더해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305966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규칙을 재귀 함수로 구현했고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2595426"/>
            <a:ext cx="4884916" cy="384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342900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예제의 답을 구하는 것도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97F4-2E13-74F9-7B8C-A564FBAFC5E8}"/>
              </a:ext>
            </a:extLst>
          </p:cNvPr>
          <p:cNvSpPr txBox="1"/>
          <p:nvPr/>
        </p:nvSpPr>
        <p:spPr>
          <a:xfrm>
            <a:off x="6003636" y="43307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코드는 답은 제대로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05E3-1D11-5BCE-1430-6365F850B128}"/>
              </a:ext>
            </a:extLst>
          </p:cNvPr>
          <p:cNvSpPr txBox="1"/>
          <p:nvPr/>
        </p:nvSpPr>
        <p:spPr>
          <a:xfrm>
            <a:off x="6003636" y="50694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문제일지 한번 예상해 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367B4-5552-E521-854E-45C4A0901802}"/>
              </a:ext>
            </a:extLst>
          </p:cNvPr>
          <p:cNvSpPr txBox="1"/>
          <p:nvPr/>
        </p:nvSpPr>
        <p:spPr>
          <a:xfrm>
            <a:off x="6003636" y="47000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재귀적으로 전 항을 호출하는 것은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수열을 재귀적으로 구하는 코드와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612C5-03DF-5E7C-671C-325D1E7DDC3C}"/>
              </a:ext>
            </a:extLst>
          </p:cNvPr>
          <p:cNvSpPr/>
          <p:nvPr/>
        </p:nvSpPr>
        <p:spPr>
          <a:xfrm>
            <a:off x="2225964" y="2179782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F24BA-8C4F-F167-5292-8B2FC26E4074}"/>
              </a:ext>
            </a:extLst>
          </p:cNvPr>
          <p:cNvSpPr/>
          <p:nvPr/>
        </p:nvSpPr>
        <p:spPr>
          <a:xfrm>
            <a:off x="2438400" y="2939595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1AD6-5014-69F1-3C75-5A85601A3B70}"/>
              </a:ext>
            </a:extLst>
          </p:cNvPr>
          <p:cNvSpPr txBox="1"/>
          <p:nvPr/>
        </p:nvSpPr>
        <p:spPr>
          <a:xfrm>
            <a:off x="6003636" y="192868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비슷해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3FDBE-D3BC-1805-1841-845EA343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9498"/>
            <a:ext cx="4878926" cy="22712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2A1915-94AB-7829-F982-8B348F8480C0}"/>
              </a:ext>
            </a:extLst>
          </p:cNvPr>
          <p:cNvSpPr/>
          <p:nvPr/>
        </p:nvSpPr>
        <p:spPr>
          <a:xfrm>
            <a:off x="2365042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B3681-EA35-4E04-39E4-5A38BC41F323}"/>
              </a:ext>
            </a:extLst>
          </p:cNvPr>
          <p:cNvSpPr/>
          <p:nvPr/>
        </p:nvSpPr>
        <p:spPr>
          <a:xfrm>
            <a:off x="4175370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C5CF9-258E-0D36-D218-85E037BFC5E6}"/>
              </a:ext>
            </a:extLst>
          </p:cNvPr>
          <p:cNvSpPr/>
          <p:nvPr/>
        </p:nvSpPr>
        <p:spPr>
          <a:xfrm>
            <a:off x="1339272" y="1184937"/>
            <a:ext cx="1921163" cy="23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7AFAF6-F659-6985-8C5A-66D10E3EA649}"/>
              </a:ext>
            </a:extLst>
          </p:cNvPr>
          <p:cNvSpPr/>
          <p:nvPr/>
        </p:nvSpPr>
        <p:spPr>
          <a:xfrm>
            <a:off x="1468849" y="416949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/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코드의 시간 복잡도는 지수시간 복잡도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blipFill>
                <a:blip r:embed="rId4"/>
                <a:stretch>
                  <a:fillRect l="-104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30596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8C288-2317-2335-54AB-3ADBBC05E207}"/>
              </a:ext>
            </a:extLst>
          </p:cNvPr>
          <p:cNvSpPr txBox="1"/>
          <p:nvPr/>
        </p:nvSpPr>
        <p:spPr>
          <a:xfrm>
            <a:off x="6003636" y="34289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재귀 호출 스택을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그려보시면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EF147-0F97-297A-41A1-CCAF1E182FD3}"/>
              </a:ext>
            </a:extLst>
          </p:cNvPr>
          <p:cNvSpPr txBox="1"/>
          <p:nvPr/>
        </p:nvSpPr>
        <p:spPr>
          <a:xfrm>
            <a:off x="6003636" y="37983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얼마나 비효율 적인지 이해하는데 도움이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32D38-8A23-41FB-A45F-838F21759478}"/>
              </a:ext>
            </a:extLst>
          </p:cNvPr>
          <p:cNvSpPr txBox="1"/>
          <p:nvPr/>
        </p:nvSpPr>
        <p:spPr>
          <a:xfrm>
            <a:off x="6003636" y="453942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작은 편이라 금방 구하지만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21CA0-6E59-46EA-7A75-5EE44BE34A87}"/>
              </a:ext>
            </a:extLst>
          </p:cNvPr>
          <p:cNvSpPr txBox="1"/>
          <p:nvPr/>
        </p:nvSpPr>
        <p:spPr>
          <a:xfrm>
            <a:off x="6003636" y="490875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조금만 커져도 못 구하는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0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함수도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코드도 그렇고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비효율 적인 이유는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중복연산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E155-467A-8CBB-C8DD-D06C2FD5A9DC}"/>
              </a:ext>
            </a:extLst>
          </p:cNvPr>
          <p:cNvSpPr txBox="1"/>
          <p:nvPr/>
        </p:nvSpPr>
        <p:spPr>
          <a:xfrm>
            <a:off x="6003636" y="229802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중복을 제거하면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효율적으로 바꿀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2667352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D4418-B3EE-541A-B9C0-E248F528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2E7BB-86E8-FBC9-E999-C0C745640626}"/>
              </a:ext>
            </a:extLst>
          </p:cNvPr>
          <p:cNvSpPr txBox="1"/>
          <p:nvPr/>
        </p:nvSpPr>
        <p:spPr>
          <a:xfrm>
            <a:off x="6003636" y="340601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중복을 제거할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4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피보나치에서 했던 그대로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결과를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메모이제이션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연산이 필요할 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저장할 배열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선언하겠습니다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저장됬는지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여부를 알기 위해 연산의 결과로 나올 수 없는 아무런 값으로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해두겠습니다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7F51B-6744-5E5D-5886-4FE969E6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69"/>
            <a:ext cx="4645016" cy="1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결과를 저장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코드만 삽입하면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연산이 아직 구하지 않았던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1551710" y="1928688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연산을 구하면서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7644-26AD-4664-3EF0-8FE6B13A2152}"/>
              </a:ext>
            </a:extLst>
          </p:cNvPr>
          <p:cNvSpPr txBox="1"/>
          <p:nvPr/>
        </p:nvSpPr>
        <p:spPr>
          <a:xfrm>
            <a:off x="1551710" y="2667352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저장했던 값을 불러와 중복 제거를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303FC-23CB-4B2A-ECED-F7D23A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3036684"/>
            <a:ext cx="7327154" cy="360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F8C51-50C7-1870-4948-F86B8AA7C710}"/>
              </a:ext>
            </a:extLst>
          </p:cNvPr>
          <p:cNvSpPr txBox="1"/>
          <p:nvPr/>
        </p:nvSpPr>
        <p:spPr>
          <a:xfrm>
            <a:off x="8534401" y="3174986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이런식으로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E3396-1209-D51E-FFF7-D18FE2C71623}"/>
              </a:ext>
            </a:extLst>
          </p:cNvPr>
          <p:cNvSpPr txBox="1"/>
          <p:nvPr/>
        </p:nvSpPr>
        <p:spPr>
          <a:xfrm>
            <a:off x="8534401" y="354897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C875-45C5-2C37-B526-F596F1585CCA}"/>
              </a:ext>
            </a:extLst>
          </p:cNvPr>
          <p:cNvSpPr txBox="1"/>
          <p:nvPr/>
        </p:nvSpPr>
        <p:spPr>
          <a:xfrm>
            <a:off x="8534401" y="3920388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시작하여 작은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13A-6A9F-42D1-6F97-45DCBEFA74BF}"/>
              </a:ext>
            </a:extLst>
          </p:cNvPr>
          <p:cNvSpPr txBox="1"/>
          <p:nvPr/>
        </p:nvSpPr>
        <p:spPr>
          <a:xfrm>
            <a:off x="8534401" y="4287635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문제들을 풀어나가는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55E6A-652E-80AC-519B-16E72DAAEBB6}"/>
              </a:ext>
            </a:extLst>
          </p:cNvPr>
          <p:cNvSpPr txBox="1"/>
          <p:nvPr/>
        </p:nvSpPr>
        <p:spPr>
          <a:xfrm>
            <a:off x="8534401" y="4656967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A89A-56EB-15F5-B4A0-F52FD169AB07}"/>
              </a:ext>
            </a:extLst>
          </p:cNvPr>
          <p:cNvSpPr txBox="1"/>
          <p:nvPr/>
        </p:nvSpPr>
        <p:spPr>
          <a:xfrm>
            <a:off x="8534401" y="5024214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BF04D-F7FA-A84C-02B9-EF299F137253}"/>
              </a:ext>
            </a:extLst>
          </p:cNvPr>
          <p:cNvSpPr txBox="1"/>
          <p:nvPr/>
        </p:nvSpPr>
        <p:spPr>
          <a:xfrm>
            <a:off x="8534401" y="539146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4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문제에 따라 구현이 쉬운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어려운 코드가 있을 수도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프로그래머의 취향에 따라 선택할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의견으론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쉬워보이네요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111A-9ACC-0A27-C0A9-C959E407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70"/>
            <a:ext cx="6340744" cy="25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예시에도 나와 있듯이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많이 사용하면 만들지 못하는 금액이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사용하지 못함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9A08C-D17F-9B86-3375-0504F5A42F7B}"/>
              </a:ext>
            </a:extLst>
          </p:cNvPr>
          <p:cNvSpPr txBox="1"/>
          <p:nvPr/>
        </p:nvSpPr>
        <p:spPr>
          <a:xfrm>
            <a:off x="942387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있는 방법은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47A0-F1B0-8F6E-2BBF-85F21CB41113}"/>
              </a:ext>
            </a:extLst>
          </p:cNvPr>
          <p:cNvSpPr txBox="1"/>
          <p:nvPr/>
        </p:nvSpPr>
        <p:spPr>
          <a:xfrm>
            <a:off x="1560945" y="2667352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CDD6B-3DC6-BABF-8E0B-300B532762BB}"/>
              </a:ext>
            </a:extLst>
          </p:cNvPr>
          <p:cNvSpPr txBox="1"/>
          <p:nvPr/>
        </p:nvSpPr>
        <p:spPr>
          <a:xfrm>
            <a:off x="1560945" y="3034604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A33B9-997E-9988-5E70-C7B90FFBCD6D}"/>
              </a:ext>
            </a:extLst>
          </p:cNvPr>
          <p:cNvSpPr txBox="1"/>
          <p:nvPr/>
        </p:nvSpPr>
        <p:spPr>
          <a:xfrm>
            <a:off x="942387" y="34018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방법으로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BAACB-FA59-56A3-38E9-D867D0F9C0C5}"/>
              </a:ext>
            </a:extLst>
          </p:cNvPr>
          <p:cNvSpPr txBox="1"/>
          <p:nvPr/>
        </p:nvSpPr>
        <p:spPr>
          <a:xfrm>
            <a:off x="942387" y="413636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FC776-6C42-EC6B-FF45-BD29B087553B}"/>
              </a:ext>
            </a:extLst>
          </p:cNvPr>
          <p:cNvSpPr txBox="1"/>
          <p:nvPr/>
        </p:nvSpPr>
        <p:spPr>
          <a:xfrm>
            <a:off x="942387" y="450153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개라 가정하면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68510-A639-930B-07B3-85A8112024DE}"/>
              </a:ext>
            </a:extLst>
          </p:cNvPr>
          <p:cNvSpPr txBox="1"/>
          <p:nvPr/>
        </p:nvSpPr>
        <p:spPr>
          <a:xfrm>
            <a:off x="942387" y="486670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몇 개일까요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5199-DB8F-A048-84FC-E4A12F6A2881}"/>
              </a:ext>
            </a:extLst>
          </p:cNvPr>
          <p:cNvSpPr txBox="1"/>
          <p:nvPr/>
        </p:nvSpPr>
        <p:spPr>
          <a:xfrm>
            <a:off x="942387" y="560116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6093E-B308-6A78-76D4-8A28271E6477}"/>
              </a:ext>
            </a:extLst>
          </p:cNvPr>
          <p:cNvSpPr txBox="1"/>
          <p:nvPr/>
        </p:nvSpPr>
        <p:spPr>
          <a:xfrm>
            <a:off x="942387" y="597429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 중 작은 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FE992CD-A61C-1ECA-DA89-1E3651EE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0837"/>
              </p:ext>
            </p:extLst>
          </p:nvPr>
        </p:nvGraphicFramePr>
        <p:xfrm>
          <a:off x="5523345" y="2656372"/>
          <a:ext cx="572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3">
                  <a:extLst>
                    <a:ext uri="{9D8B030D-6E8A-4147-A177-3AD203B41FA5}">
                      <a16:colId xmlns:a16="http://schemas.microsoft.com/office/drawing/2014/main" val="1554031767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563681330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249439179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102486107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8338142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2213650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2396024308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93847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Money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coin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0676"/>
                  </a:ext>
                </a:extLst>
              </a:tr>
            </a:tbl>
          </a:graphicData>
        </a:graphic>
      </p:graphicFrame>
      <p:sp>
        <p:nvSpPr>
          <p:cNvPr id="41" name="원호 40">
            <a:extLst>
              <a:ext uri="{FF2B5EF4-FFF2-40B4-BE49-F238E27FC236}">
                <a16:creationId xmlns:a16="http://schemas.microsoft.com/office/drawing/2014/main" id="{DC117C84-FDAA-726F-1C31-2DD039800A3A}"/>
              </a:ext>
            </a:extLst>
          </p:cNvPr>
          <p:cNvSpPr/>
          <p:nvPr/>
        </p:nvSpPr>
        <p:spPr>
          <a:xfrm rot="18934772">
            <a:off x="7707986" y="2345692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0F8D8B08-5B61-DC92-CA5C-25A8B3A8D1D2}"/>
              </a:ext>
            </a:extLst>
          </p:cNvPr>
          <p:cNvSpPr/>
          <p:nvPr/>
        </p:nvSpPr>
        <p:spPr>
          <a:xfrm rot="18934772">
            <a:off x="8437658" y="2345692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B357D7A1-93FE-8620-4993-A8FC981C882D}"/>
              </a:ext>
            </a:extLst>
          </p:cNvPr>
          <p:cNvSpPr/>
          <p:nvPr/>
        </p:nvSpPr>
        <p:spPr>
          <a:xfrm rot="19276045">
            <a:off x="4958850" y="2164228"/>
            <a:ext cx="5932910" cy="47062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9270A9EE-176F-9E42-8611-ACEA58685F1B}"/>
              </a:ext>
            </a:extLst>
          </p:cNvPr>
          <p:cNvSpPr/>
          <p:nvPr/>
        </p:nvSpPr>
        <p:spPr>
          <a:xfrm rot="18934772">
            <a:off x="9148857" y="2345693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8C584746-BE6A-36E1-8519-5F3071269082}"/>
              </a:ext>
            </a:extLst>
          </p:cNvPr>
          <p:cNvSpPr/>
          <p:nvPr/>
        </p:nvSpPr>
        <p:spPr>
          <a:xfrm rot="19276045">
            <a:off x="5670049" y="2164229"/>
            <a:ext cx="5932910" cy="47062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구성하는 최소 동전의 개수를 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못만드는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금액은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95BB65-E926-1BED-7017-6CC48001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1928688"/>
            <a:ext cx="5636310" cy="45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1661</Words>
  <Application>Microsoft Office PowerPoint</Application>
  <PresentationFormat>와이드스크린</PresentationFormat>
  <Paragraphs>236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1486</cp:revision>
  <dcterms:created xsi:type="dcterms:W3CDTF">2022-07-13T16:55:45Z</dcterms:created>
  <dcterms:modified xsi:type="dcterms:W3CDTF">2022-09-06T12:44:13Z</dcterms:modified>
</cp:coreProperties>
</file>