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9" r:id="rId15"/>
    <p:sldId id="367" r:id="rId16"/>
    <p:sldId id="368" r:id="rId17"/>
    <p:sldId id="327" r:id="rId18"/>
    <p:sldId id="338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39" r:id="rId28"/>
    <p:sldId id="340" r:id="rId29"/>
    <p:sldId id="351" r:id="rId30"/>
    <p:sldId id="341" r:id="rId31"/>
    <p:sldId id="342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29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B64D-CD45-7D5C-5AEC-26E9E6F40DA6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해를 만들어줄 것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진행시키면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F94E-FE5B-EB4D-1A28-3CA24E5814C6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최대한 많은 회의를 진행시키려면 결국 회의시간이 짧은 회의들을 골라서 넣는 것이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414A-A667-63EF-8CBE-EDFFCA3C02E0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Greedy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접근법이다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53367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좋은 블로그 풀이가 있어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27C0-D73C-6589-F1AB-58BB8CAD0DA3}"/>
              </a:ext>
            </a:extLst>
          </p:cNvPr>
          <p:cNvSpPr txBox="1"/>
          <p:nvPr/>
        </p:nvSpPr>
        <p:spPr>
          <a:xfrm>
            <a:off x="942387" y="57061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https://source-sc.tistory.com/59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20790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예시에도 나와 있듯이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많이 사용하면 만들지 못하는 금액이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사용하지 못함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9A08C-D17F-9B86-3375-0504F5A42F7B}"/>
              </a:ext>
            </a:extLst>
          </p:cNvPr>
          <p:cNvSpPr txBox="1"/>
          <p:nvPr/>
        </p:nvSpPr>
        <p:spPr>
          <a:xfrm>
            <a:off x="942387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있는 방법은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47A0-F1B0-8F6E-2BBF-85F21CB41113}"/>
              </a:ext>
            </a:extLst>
          </p:cNvPr>
          <p:cNvSpPr txBox="1"/>
          <p:nvPr/>
        </p:nvSpPr>
        <p:spPr>
          <a:xfrm>
            <a:off x="1560945" y="2667352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CDD6B-3DC6-BABF-8E0B-300B532762BB}"/>
              </a:ext>
            </a:extLst>
          </p:cNvPr>
          <p:cNvSpPr txBox="1"/>
          <p:nvPr/>
        </p:nvSpPr>
        <p:spPr>
          <a:xfrm>
            <a:off x="1560945" y="3034604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33B9-997E-9988-5E70-C7B90FFBCD6D}"/>
              </a:ext>
            </a:extLst>
          </p:cNvPr>
          <p:cNvSpPr txBox="1"/>
          <p:nvPr/>
        </p:nvSpPr>
        <p:spPr>
          <a:xfrm>
            <a:off x="942387" y="34018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BAACB-FA59-56A3-38E9-D867D0F9C0C5}"/>
              </a:ext>
            </a:extLst>
          </p:cNvPr>
          <p:cNvSpPr txBox="1"/>
          <p:nvPr/>
        </p:nvSpPr>
        <p:spPr>
          <a:xfrm>
            <a:off x="942387" y="413636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FC776-6C42-EC6B-FF45-BD29B087553B}"/>
              </a:ext>
            </a:extLst>
          </p:cNvPr>
          <p:cNvSpPr txBox="1"/>
          <p:nvPr/>
        </p:nvSpPr>
        <p:spPr>
          <a:xfrm>
            <a:off x="942387" y="450153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개라 가정하면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68510-A639-930B-07B3-85A8112024DE}"/>
              </a:ext>
            </a:extLst>
          </p:cNvPr>
          <p:cNvSpPr txBox="1"/>
          <p:nvPr/>
        </p:nvSpPr>
        <p:spPr>
          <a:xfrm>
            <a:off x="942387" y="486670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몇 개일까요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5199-DB8F-A048-84FC-E4A12F6A2881}"/>
              </a:ext>
            </a:extLst>
          </p:cNvPr>
          <p:cNvSpPr txBox="1"/>
          <p:nvPr/>
        </p:nvSpPr>
        <p:spPr>
          <a:xfrm>
            <a:off x="942387" y="560116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093E-B308-6A78-76D4-8A28271E6477}"/>
              </a:ext>
            </a:extLst>
          </p:cNvPr>
          <p:cNvSpPr txBox="1"/>
          <p:nvPr/>
        </p:nvSpPr>
        <p:spPr>
          <a:xfrm>
            <a:off x="942387" y="597429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 중 작은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FE992CD-A61C-1ECA-DA89-1E3651EE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0837"/>
              </p:ext>
            </p:extLst>
          </p:nvPr>
        </p:nvGraphicFramePr>
        <p:xfrm>
          <a:off x="5523345" y="2656372"/>
          <a:ext cx="57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3">
                  <a:extLst>
                    <a:ext uri="{9D8B030D-6E8A-4147-A177-3AD203B41FA5}">
                      <a16:colId xmlns:a16="http://schemas.microsoft.com/office/drawing/2014/main" val="1554031767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563681330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249439179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102486107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8338142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2213650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2396024308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93847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Money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coin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0676"/>
                  </a:ext>
                </a:extLst>
              </a:tr>
            </a:tbl>
          </a:graphicData>
        </a:graphic>
      </p:graphicFrame>
      <p:sp>
        <p:nvSpPr>
          <p:cNvPr id="41" name="원호 40">
            <a:extLst>
              <a:ext uri="{FF2B5EF4-FFF2-40B4-BE49-F238E27FC236}">
                <a16:creationId xmlns:a16="http://schemas.microsoft.com/office/drawing/2014/main" id="{DC117C84-FDAA-726F-1C31-2DD039800A3A}"/>
              </a:ext>
            </a:extLst>
          </p:cNvPr>
          <p:cNvSpPr/>
          <p:nvPr/>
        </p:nvSpPr>
        <p:spPr>
          <a:xfrm rot="18934772">
            <a:off x="7707986" y="2345692"/>
            <a:ext cx="2057545" cy="206267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0F8D8B08-5B61-DC92-CA5C-25A8B3A8D1D2}"/>
              </a:ext>
            </a:extLst>
          </p:cNvPr>
          <p:cNvSpPr/>
          <p:nvPr/>
        </p:nvSpPr>
        <p:spPr>
          <a:xfrm rot="18934772">
            <a:off x="8437658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B357D7A1-93FE-8620-4993-A8FC981C882D}"/>
              </a:ext>
            </a:extLst>
          </p:cNvPr>
          <p:cNvSpPr/>
          <p:nvPr/>
        </p:nvSpPr>
        <p:spPr>
          <a:xfrm rot="19276045">
            <a:off x="4958850" y="2164228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9270A9EE-176F-9E42-8611-ACEA58685F1B}"/>
              </a:ext>
            </a:extLst>
          </p:cNvPr>
          <p:cNvSpPr/>
          <p:nvPr/>
        </p:nvSpPr>
        <p:spPr>
          <a:xfrm rot="18934772">
            <a:off x="9148857" y="2345693"/>
            <a:ext cx="2057545" cy="2062675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C584746-BE6A-36E1-8519-5F3071269082}"/>
              </a:ext>
            </a:extLst>
          </p:cNvPr>
          <p:cNvSpPr/>
          <p:nvPr/>
        </p:nvSpPr>
        <p:spPr>
          <a:xfrm rot="19276045">
            <a:off x="5670049" y="2164229"/>
            <a:ext cx="5932910" cy="4706273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구성하는 최소 동전의 개수를 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못만드는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금액은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5BB65-E926-1BED-7017-6CC4800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1928688"/>
            <a:ext cx="5636310" cy="4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탐욕법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눈앞의 이익만 취하고 보는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2090694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시점에 가장 이득이 되어 보이는 해를 선택하는 행위를 반복한다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246002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 최적해와의 거리가 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282935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드물게 최적해를 보장하는 경우도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4ED2-F2FB-FF78-8281-1C28C7D15ED8}"/>
              </a:ext>
            </a:extLst>
          </p:cNvPr>
          <p:cNvSpPr txBox="1"/>
          <p:nvPr/>
        </p:nvSpPr>
        <p:spPr>
          <a:xfrm>
            <a:off x="942387" y="356802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Prim, Dijkstra, Kruskal(Minimum Spanning Tree)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 문제 중 하나인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LIS(Longest Increasing Subsequence)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어떻게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5332D-CA4B-4CA0-8CC3-A811E8BCCB76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– 1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최대값을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에서의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08671"/>
              </p:ext>
            </p:extLst>
          </p:nvPr>
        </p:nvGraphicFramePr>
        <p:xfrm>
          <a:off x="942387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CD1118-8AC5-4000-A2FD-A315A0272CA4}"/>
              </a:ext>
            </a:extLst>
          </p:cNvPr>
          <p:cNvSpPr txBox="1"/>
          <p:nvPr/>
        </p:nvSpPr>
        <p:spPr>
          <a:xfrm>
            <a:off x="942387" y="518553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 –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4007557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0A0676D-1277-4E20-A88D-3CC0BE02F29E}"/>
              </a:ext>
            </a:extLst>
          </p:cNvPr>
          <p:cNvSpPr/>
          <p:nvPr/>
        </p:nvSpPr>
        <p:spPr>
          <a:xfrm flipV="1">
            <a:off x="3454399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9552"/>
              </p:ext>
            </p:extLst>
          </p:nvPr>
        </p:nvGraphicFramePr>
        <p:xfrm>
          <a:off x="6096000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9161170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6C7A34-C19F-40F5-8B36-9E13F2E14599}"/>
              </a:ext>
            </a:extLst>
          </p:cNvPr>
          <p:cNvSpPr/>
          <p:nvPr/>
        </p:nvSpPr>
        <p:spPr>
          <a:xfrm flipV="1">
            <a:off x="8608012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F7DE3-B1B5-42FC-9707-E4B1C068A473}"/>
              </a:ext>
            </a:extLst>
          </p:cNvPr>
          <p:cNvSpPr txBox="1"/>
          <p:nvPr/>
        </p:nvSpPr>
        <p:spPr>
          <a:xfrm>
            <a:off x="3951116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6481A-6801-4E8A-A9B5-37336384FEE9}"/>
              </a:ext>
            </a:extLst>
          </p:cNvPr>
          <p:cNvSpPr txBox="1"/>
          <p:nvPr/>
        </p:nvSpPr>
        <p:spPr>
          <a:xfrm>
            <a:off x="9104727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(for 0 to N - 1)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저장해보겠습니다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무엇이 들어가든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최대로 하기 위해선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들어간 수를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포함시켜야 함을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80941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79571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F81C5-075C-19AF-9CF2-30884C3D838B}"/>
              </a:ext>
            </a:extLst>
          </p:cNvPr>
          <p:cNvSpPr txBox="1"/>
          <p:nvPr/>
        </p:nvSpPr>
        <p:spPr>
          <a:xfrm>
            <a:off x="942387" y="259785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20, 10, 30, 20, 50}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구하기 위해서는 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포함시키는게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32678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941A9-5862-DC33-8512-E22570A6436A}"/>
              </a:ext>
            </a:extLst>
          </p:cNvPr>
          <p:cNvSpPr txBox="1"/>
          <p:nvPr/>
        </p:nvSpPr>
        <p:spPr>
          <a:xfrm>
            <a:off x="6096000" y="5066067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</p:spTree>
    <p:extLst>
      <p:ext uri="{BB962C8B-B14F-4D97-AF65-F5344CB8AC3E}">
        <p14:creationId xmlns:p14="http://schemas.microsoft.com/office/powerpoint/2010/main" val="805077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236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값은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44488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0385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995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포함시킬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33434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{20}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9DD91BE4-C2C2-ED7D-5FCD-6BC999BC6C78}"/>
              </a:ext>
            </a:extLst>
          </p:cNvPr>
          <p:cNvSpPr/>
          <p:nvPr/>
        </p:nvSpPr>
        <p:spPr>
          <a:xfrm>
            <a:off x="6268825" y="482739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71000-7C79-387D-3C4A-4ABAEA252FCC}"/>
              </a:ext>
            </a:extLst>
          </p:cNvPr>
          <p:cNvSpPr txBox="1"/>
          <p:nvPr/>
        </p:nvSpPr>
        <p:spPr>
          <a:xfrm>
            <a:off x="942387" y="4757169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321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7418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10} )    (A[0] = 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85404"/>
              </p:ext>
            </p:extLst>
          </p:nvPr>
        </p:nvGraphicFramePr>
        <p:xfrm>
          <a:off x="942387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31374"/>
              </p:ext>
            </p:extLst>
          </p:nvPr>
        </p:nvGraphicFramePr>
        <p:xfrm>
          <a:off x="6096000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18014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554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20}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970495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LIS : {10}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C3572D4B-3A5E-3770-736E-81650FB1ACF4}"/>
              </a:ext>
            </a:extLst>
          </p:cNvPr>
          <p:cNvSpPr/>
          <p:nvPr/>
        </p:nvSpPr>
        <p:spPr>
          <a:xfrm>
            <a:off x="6910781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8B08A8AE-E377-4A2D-824F-CAECD0C8AA5E}"/>
              </a:ext>
            </a:extLst>
          </p:cNvPr>
          <p:cNvSpPr/>
          <p:nvPr/>
        </p:nvSpPr>
        <p:spPr>
          <a:xfrm>
            <a:off x="6292715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66603-6D64-EBBF-0BC2-0462895C1774}"/>
              </a:ext>
            </a:extLst>
          </p:cNvPr>
          <p:cNvSpPr txBox="1"/>
          <p:nvPr/>
        </p:nvSpPr>
        <p:spPr>
          <a:xfrm>
            <a:off x="942387" y="32119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DF088-EC89-8EA2-7FEE-EA92D240E5E5}"/>
              </a:ext>
            </a:extLst>
          </p:cNvPr>
          <p:cNvSpPr txBox="1"/>
          <p:nvPr/>
        </p:nvSpPr>
        <p:spPr>
          <a:xfrm>
            <a:off x="942387" y="389959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자기 자신밖에 포함하지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{10}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살펴봐서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4651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&gt; A[0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가장 큰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max (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1] 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자신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59816"/>
              </p:ext>
            </p:extLst>
          </p:nvPr>
        </p:nvGraphicFramePr>
        <p:xfrm>
          <a:off x="942387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06806"/>
              </p:ext>
            </p:extLst>
          </p:nvPr>
        </p:nvGraphicFramePr>
        <p:xfrm>
          <a:off x="6096000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3837489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LIS : {…, 20, 30}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AA95C-DE90-851D-563C-2313F4D9EBFF}"/>
              </a:ext>
            </a:extLst>
          </p:cNvPr>
          <p:cNvSpPr txBox="1"/>
          <p:nvPr/>
        </p:nvSpPr>
        <p:spPr>
          <a:xfrm>
            <a:off x="942387" y="1913041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수열에 포함시키면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+ 1)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917DA-E435-BED6-D86A-57FCA5647469}"/>
              </a:ext>
            </a:extLst>
          </p:cNvPr>
          <p:cNvSpPr txBox="1"/>
          <p:nvPr/>
        </p:nvSpPr>
        <p:spPr>
          <a:xfrm>
            <a:off x="220948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38A7EB71-EFA8-60BD-A7F7-794C1695352E}"/>
              </a:ext>
            </a:extLst>
          </p:cNvPr>
          <p:cNvSpPr/>
          <p:nvPr/>
        </p:nvSpPr>
        <p:spPr>
          <a:xfrm>
            <a:off x="6268825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45EC978B-F85B-A799-F156-3F816C7036FB}"/>
              </a:ext>
            </a:extLst>
          </p:cNvPr>
          <p:cNvSpPr/>
          <p:nvPr/>
        </p:nvSpPr>
        <p:spPr>
          <a:xfrm>
            <a:off x="6904323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9163DAB5-DA71-3FE0-892F-D0E9DE142514}"/>
              </a:ext>
            </a:extLst>
          </p:cNvPr>
          <p:cNvSpPr/>
          <p:nvPr/>
        </p:nvSpPr>
        <p:spPr>
          <a:xfrm>
            <a:off x="7535924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91F3E-2A26-78C1-80B8-E816C7C4A3A0}"/>
              </a:ext>
            </a:extLst>
          </p:cNvPr>
          <p:cNvSpPr txBox="1"/>
          <p:nvPr/>
        </p:nvSpPr>
        <p:spPr>
          <a:xfrm>
            <a:off x="942387" y="437031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A[4]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13A7ABFF-CAB4-05AE-F9F9-82AC780D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2515"/>
              </p:ext>
            </p:extLst>
          </p:nvPr>
        </p:nvGraphicFramePr>
        <p:xfrm>
          <a:off x="942387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851666B-236B-23F3-81E9-9D599E94D739}"/>
              </a:ext>
            </a:extLst>
          </p:cNvPr>
          <p:cNvSpPr txBox="1"/>
          <p:nvPr/>
        </p:nvSpPr>
        <p:spPr>
          <a:xfrm>
            <a:off x="942387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59225F4D-522C-B380-6A75-EB983F99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5893"/>
              </p:ext>
            </p:extLst>
          </p:nvPr>
        </p:nvGraphicFramePr>
        <p:xfrm>
          <a:off x="6096000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4CDE969-1E9A-F01A-108E-395D79DDA875}"/>
              </a:ext>
            </a:extLst>
          </p:cNvPr>
          <p:cNvSpPr txBox="1"/>
          <p:nvPr/>
        </p:nvSpPr>
        <p:spPr>
          <a:xfrm>
            <a:off x="6096000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288834-45CA-BC32-1ACD-BF326CBC096B}"/>
              </a:ext>
            </a:extLst>
          </p:cNvPr>
          <p:cNvSpPr txBox="1"/>
          <p:nvPr/>
        </p:nvSpPr>
        <p:spPr>
          <a:xfrm>
            <a:off x="6096000" y="6308766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LIS : {…, 10, 20}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341EE-4677-D335-72EF-8F43ABFAE284}"/>
              </a:ext>
            </a:extLst>
          </p:cNvPr>
          <p:cNvSpPr txBox="1"/>
          <p:nvPr/>
        </p:nvSpPr>
        <p:spPr>
          <a:xfrm>
            <a:off x="942387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C7B33-E42E-D934-18B0-782FBC2AEF76}"/>
              </a:ext>
            </a:extLst>
          </p:cNvPr>
          <p:cNvSpPr txBox="1"/>
          <p:nvPr/>
        </p:nvSpPr>
        <p:spPr>
          <a:xfrm>
            <a:off x="157427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547E78-FCBB-DF88-ABF6-C1C85FE63736}"/>
              </a:ext>
            </a:extLst>
          </p:cNvPr>
          <p:cNvSpPr txBox="1"/>
          <p:nvPr/>
        </p:nvSpPr>
        <p:spPr>
          <a:xfrm>
            <a:off x="220948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원형: 비어 있음 43">
            <a:extLst>
              <a:ext uri="{FF2B5EF4-FFF2-40B4-BE49-F238E27FC236}">
                <a16:creationId xmlns:a16="http://schemas.microsoft.com/office/drawing/2014/main" id="{D29E90A6-FC89-21E0-C47C-801132307354}"/>
              </a:ext>
            </a:extLst>
          </p:cNvPr>
          <p:cNvSpPr/>
          <p:nvPr/>
        </p:nvSpPr>
        <p:spPr>
          <a:xfrm>
            <a:off x="6268825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02AA4DF9-BC9F-9EC9-9F3A-16A72759B157}"/>
              </a:ext>
            </a:extLst>
          </p:cNvPr>
          <p:cNvSpPr/>
          <p:nvPr/>
        </p:nvSpPr>
        <p:spPr>
          <a:xfrm>
            <a:off x="7535924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12C430-D015-ADF9-A4CE-FC117B4A7558}"/>
              </a:ext>
            </a:extLst>
          </p:cNvPr>
          <p:cNvSpPr txBox="1"/>
          <p:nvPr/>
        </p:nvSpPr>
        <p:spPr>
          <a:xfrm>
            <a:off x="2857135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E0914604-2D81-96AD-77DD-1A57E40FB8FA}"/>
              </a:ext>
            </a:extLst>
          </p:cNvPr>
          <p:cNvSpPr/>
          <p:nvPr/>
        </p:nvSpPr>
        <p:spPr>
          <a:xfrm>
            <a:off x="6910781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A047AB1D-3161-CCA6-0903-50AFB678F54B}"/>
              </a:ext>
            </a:extLst>
          </p:cNvPr>
          <p:cNvSpPr/>
          <p:nvPr/>
        </p:nvSpPr>
        <p:spPr>
          <a:xfrm>
            <a:off x="8177880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11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FF3A6-6D11-A287-4445-5FA5441775D1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A[5]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38A0963B-8C0C-1C3C-C82C-68253A5A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83626"/>
              </p:ext>
            </p:extLst>
          </p:nvPr>
        </p:nvGraphicFramePr>
        <p:xfrm>
          <a:off x="942387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A5DD85A-BD04-C1A4-31E8-CB96AADC062C}"/>
              </a:ext>
            </a:extLst>
          </p:cNvPr>
          <p:cNvSpPr txBox="1"/>
          <p:nvPr/>
        </p:nvSpPr>
        <p:spPr>
          <a:xfrm>
            <a:off x="942387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44D7220B-92CA-8024-7BFD-95F1F890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68497"/>
              </p:ext>
            </p:extLst>
          </p:nvPr>
        </p:nvGraphicFramePr>
        <p:xfrm>
          <a:off x="6096000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564ECCD-23F7-38A2-CB97-60D06219E6BD}"/>
              </a:ext>
            </a:extLst>
          </p:cNvPr>
          <p:cNvSpPr txBox="1"/>
          <p:nvPr/>
        </p:nvSpPr>
        <p:spPr>
          <a:xfrm>
            <a:off x="6096000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49614F-81F8-441F-C2CB-664E6871777C}"/>
              </a:ext>
            </a:extLst>
          </p:cNvPr>
          <p:cNvSpPr txBox="1"/>
          <p:nvPr/>
        </p:nvSpPr>
        <p:spPr>
          <a:xfrm>
            <a:off x="6096000" y="312847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LIS : {…, 30, 50}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F4A41-72B7-3CBA-0C58-6D3594436747}"/>
              </a:ext>
            </a:extLst>
          </p:cNvPr>
          <p:cNvSpPr txBox="1"/>
          <p:nvPr/>
        </p:nvSpPr>
        <p:spPr>
          <a:xfrm>
            <a:off x="942387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9DAA06-05F2-0334-458D-55CAA4464BC9}"/>
              </a:ext>
            </a:extLst>
          </p:cNvPr>
          <p:cNvSpPr txBox="1"/>
          <p:nvPr/>
        </p:nvSpPr>
        <p:spPr>
          <a:xfrm>
            <a:off x="220948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원형: 비어 있음 40">
            <a:extLst>
              <a:ext uri="{FF2B5EF4-FFF2-40B4-BE49-F238E27FC236}">
                <a16:creationId xmlns:a16="http://schemas.microsoft.com/office/drawing/2014/main" id="{A4D34608-5183-BA73-A8DA-65751B594136}"/>
              </a:ext>
            </a:extLst>
          </p:cNvPr>
          <p:cNvSpPr/>
          <p:nvPr/>
        </p:nvSpPr>
        <p:spPr>
          <a:xfrm>
            <a:off x="6268825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원형: 비어 있음 42">
            <a:extLst>
              <a:ext uri="{FF2B5EF4-FFF2-40B4-BE49-F238E27FC236}">
                <a16:creationId xmlns:a16="http://schemas.microsoft.com/office/drawing/2014/main" id="{19F08D33-045E-CA61-4E8E-8A2A8F9C94B6}"/>
              </a:ext>
            </a:extLst>
          </p:cNvPr>
          <p:cNvSpPr/>
          <p:nvPr/>
        </p:nvSpPr>
        <p:spPr>
          <a:xfrm>
            <a:off x="7535924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4ECCF4-B8A6-F8ED-8E67-FDEE9861EC62}"/>
              </a:ext>
            </a:extLst>
          </p:cNvPr>
          <p:cNvSpPr txBox="1"/>
          <p:nvPr/>
        </p:nvSpPr>
        <p:spPr>
          <a:xfrm>
            <a:off x="157427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4D1798-2283-C215-0C0F-28927D87941F}"/>
              </a:ext>
            </a:extLst>
          </p:cNvPr>
          <p:cNvSpPr txBox="1"/>
          <p:nvPr/>
        </p:nvSpPr>
        <p:spPr>
          <a:xfrm>
            <a:off x="2841375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D6226C-FABD-9484-1343-F767D610787F}"/>
              </a:ext>
            </a:extLst>
          </p:cNvPr>
          <p:cNvSpPr txBox="1"/>
          <p:nvPr/>
        </p:nvSpPr>
        <p:spPr>
          <a:xfrm>
            <a:off x="3483662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73EE4F38-EE6E-C8B3-6AFA-11A5CB3FA8FC}"/>
              </a:ext>
            </a:extLst>
          </p:cNvPr>
          <p:cNvSpPr/>
          <p:nvPr/>
        </p:nvSpPr>
        <p:spPr>
          <a:xfrm>
            <a:off x="6911112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8967E67C-1C98-CBE9-81FB-2B455FA82413}"/>
              </a:ext>
            </a:extLst>
          </p:cNvPr>
          <p:cNvSpPr/>
          <p:nvPr/>
        </p:nvSpPr>
        <p:spPr>
          <a:xfrm>
            <a:off x="8178211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788CF47B-F5BF-4F39-732D-6801B7B6170E}"/>
              </a:ext>
            </a:extLst>
          </p:cNvPr>
          <p:cNvSpPr/>
          <p:nvPr/>
        </p:nvSpPr>
        <p:spPr>
          <a:xfrm>
            <a:off x="8810100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4800F2-0EC0-05B5-189B-5AA8DF0CEB53}"/>
              </a:ext>
            </a:extLst>
          </p:cNvPr>
          <p:cNvSpPr txBox="1"/>
          <p:nvPr/>
        </p:nvSpPr>
        <p:spPr>
          <a:xfrm>
            <a:off x="942387" y="395278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다 채웠다면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최대값을 찾음으로써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1" name="표 2">
            <a:extLst>
              <a:ext uri="{FF2B5EF4-FFF2-40B4-BE49-F238E27FC236}">
                <a16:creationId xmlns:a16="http://schemas.microsoft.com/office/drawing/2014/main" id="{6D47354B-5DC6-CF14-BB3E-D9E994F8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5292"/>
              </p:ext>
            </p:extLst>
          </p:nvPr>
        </p:nvGraphicFramePr>
        <p:xfrm>
          <a:off x="3861848" y="5137369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26EC0706-6459-9495-1038-013DFC48E365}"/>
              </a:ext>
            </a:extLst>
          </p:cNvPr>
          <p:cNvSpPr txBox="1"/>
          <p:nvPr/>
        </p:nvSpPr>
        <p:spPr>
          <a:xfrm>
            <a:off x="3861848" y="4678992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9D3EC-9F51-4AD3-3FAC-191A414EB406}"/>
              </a:ext>
            </a:extLst>
          </p:cNvPr>
          <p:cNvSpPr txBox="1"/>
          <p:nvPr/>
        </p:nvSpPr>
        <p:spPr>
          <a:xfrm>
            <a:off x="942387" y="57858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방식의 시간 복잡도를 코드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짜기전에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예상해보세요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754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세운 풀이 과정들을 코드로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 주어진 수열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1691D-3A19-3AAC-2FA4-491E5EAF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33724"/>
            <a:ext cx="4424739" cy="15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3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배열들을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 있는 값들에 이어 붙이지 못해도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본인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넣을 수 있는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최대값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59F01-F992-6B5D-1624-FE71D45D4224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조건은 앞에서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수열에 포함시킬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뒷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숫자보다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커야함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FCC81-A7A3-9452-C144-5792502A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46474"/>
            <a:ext cx="8251838" cy="25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4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있는 값들 중 가장 큰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83109A-7BDD-A2F3-DE54-D6A932CB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3"/>
            <a:ext cx="5219072" cy="23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E38C-5D34-FAB0-B3E4-9F50A423B0D5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아래로만 내려가면서 합을 최대화 </a:t>
            </a:r>
          </a:p>
        </p:txBody>
      </p:sp>
      <p:pic>
        <p:nvPicPr>
          <p:cNvPr id="1026" name="Picture 2" descr="Algorithms] Greedy Algorithms | 그리디 알고리즘, 탐욕 알고리즘">
            <a:extLst>
              <a:ext uri="{FF2B5EF4-FFF2-40B4-BE49-F238E27FC236}">
                <a16:creationId xmlns:a16="http://schemas.microsoft.com/office/drawing/2014/main" id="{F2354843-64C0-3E08-2BF2-ADA6D59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7" y="1536697"/>
            <a:ext cx="3683648" cy="47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2D59C-0711-C26C-86B1-9814E57B97EF}"/>
              </a:ext>
            </a:extLst>
          </p:cNvPr>
          <p:cNvSpPr txBox="1"/>
          <p:nvPr/>
        </p:nvSpPr>
        <p:spPr>
          <a:xfrm>
            <a:off x="942387" y="28212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노드를 다 보기 전에는 최적해를 보장할 수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D3F80A-0363-1E2F-7701-3B594C0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0" y="3293882"/>
            <a:ext cx="6020811" cy="2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시간에 풀었던 문제 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동전을 사용해 가장 적은 개수의 동전을 사용해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 주는 문제가 있었다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568022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짜리가 액수가 크므로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많이 사용하게 되면 답이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안나오는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것을 볼 수 있던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거슬러줘야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사용해버리면 못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동전들이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3,256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가장 적은 개수의 동전을 사용해 거슬러 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큰 액수의 것을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198690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동전의 액면이 커지면서 바로 아래 액면의 배수가 되는 경우에는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최적해를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430668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2500</Words>
  <Application>Microsoft Office PowerPoint</Application>
  <PresentationFormat>와이드스크린</PresentationFormat>
  <Paragraphs>396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1763</cp:revision>
  <dcterms:created xsi:type="dcterms:W3CDTF">2022-07-13T16:55:45Z</dcterms:created>
  <dcterms:modified xsi:type="dcterms:W3CDTF">2022-09-13T15:50:48Z</dcterms:modified>
</cp:coreProperties>
</file>