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39" r:id="rId19"/>
    <p:sldId id="340" r:id="rId20"/>
    <p:sldId id="341" r:id="rId21"/>
    <p:sldId id="342" r:id="rId22"/>
    <p:sldId id="29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업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바텀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업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789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1320</cp:revision>
  <dcterms:created xsi:type="dcterms:W3CDTF">2022-07-13T16:55:45Z</dcterms:created>
  <dcterms:modified xsi:type="dcterms:W3CDTF">2022-09-04T13:41:30Z</dcterms:modified>
</cp:coreProperties>
</file>