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41" r:id="rId29"/>
    <p:sldId id="342" r:id="rId30"/>
    <p:sldId id="29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1483</Words>
  <Application>Microsoft Office PowerPoint</Application>
  <PresentationFormat>와이드스크린</PresentationFormat>
  <Paragraphs>206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1453</cp:revision>
  <dcterms:created xsi:type="dcterms:W3CDTF">2022-07-13T16:55:45Z</dcterms:created>
  <dcterms:modified xsi:type="dcterms:W3CDTF">2022-09-06T07:56:29Z</dcterms:modified>
</cp:coreProperties>
</file>