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423" r:id="rId4"/>
    <p:sldId id="418" r:id="rId5"/>
    <p:sldId id="420" r:id="rId6"/>
    <p:sldId id="421" r:id="rId7"/>
    <p:sldId id="422" r:id="rId8"/>
    <p:sldId id="424" r:id="rId9"/>
    <p:sldId id="419" r:id="rId10"/>
    <p:sldId id="427" r:id="rId11"/>
    <p:sldId id="433" r:id="rId12"/>
    <p:sldId id="425" r:id="rId13"/>
    <p:sldId id="426" r:id="rId14"/>
    <p:sldId id="434" r:id="rId15"/>
    <p:sldId id="430" r:id="rId16"/>
    <p:sldId id="429" r:id="rId17"/>
    <p:sldId id="282" r:id="rId18"/>
    <p:sldId id="363" r:id="rId19"/>
    <p:sldId id="435" r:id="rId20"/>
    <p:sldId id="436" r:id="rId21"/>
    <p:sldId id="437" r:id="rId22"/>
    <p:sldId id="438" r:id="rId23"/>
    <p:sldId id="428" r:id="rId24"/>
    <p:sldId id="401" r:id="rId25"/>
    <p:sldId id="439" r:id="rId26"/>
    <p:sldId id="443" r:id="rId27"/>
    <p:sldId id="441" r:id="rId28"/>
    <p:sldId id="442" r:id="rId29"/>
    <p:sldId id="440" r:id="rId30"/>
    <p:sldId id="444" r:id="rId31"/>
    <p:sldId id="445" r:id="rId32"/>
    <p:sldId id="277" r:id="rId33"/>
    <p:sldId id="278" r:id="rId34"/>
    <p:sldId id="367" r:id="rId35"/>
    <p:sldId id="417" r:id="rId36"/>
    <p:sldId id="431" r:id="rId37"/>
    <p:sldId id="432" r:id="rId38"/>
    <p:sldId id="298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A6A6A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5" d="100"/>
          <a:sy n="85" d="100"/>
        </p:scale>
        <p:origin x="774" y="90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462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Theory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트리와 그래프의 차이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137A0-5B5B-F6C5-65B4-DBF2887622BC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(Graph)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정점간 관계를 간선으로 연결한 자료구조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9A1F2-5C3F-B077-535E-8FF727058687}"/>
              </a:ext>
            </a:extLst>
          </p:cNvPr>
          <p:cNvSpPr txBox="1"/>
          <p:nvPr/>
        </p:nvSpPr>
        <p:spPr>
          <a:xfrm>
            <a:off x="942387" y="20906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(Tree)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사이클이 없는 연결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B963E1-9030-12E0-C6EC-D9C7FA95BAE0}"/>
              </a:ext>
            </a:extLst>
          </p:cNvPr>
          <p:cNvSpPr txBox="1"/>
          <p:nvPr/>
        </p:nvSpPr>
        <p:spPr>
          <a:xfrm>
            <a:off x="942387" y="282935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트리는 그래프의 한 종류입니다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	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 ⊂ 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4DD6033-2414-5509-29B3-5EBDDB2DB6F3}"/>
              </a:ext>
            </a:extLst>
          </p:cNvPr>
          <p:cNvSpPr/>
          <p:nvPr/>
        </p:nvSpPr>
        <p:spPr>
          <a:xfrm>
            <a:off x="1234911" y="3429000"/>
            <a:ext cx="3337089" cy="293409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88DABBC-394F-1B39-9C83-8C8E651D4DFC}"/>
              </a:ext>
            </a:extLst>
          </p:cNvPr>
          <p:cNvSpPr/>
          <p:nvPr/>
        </p:nvSpPr>
        <p:spPr>
          <a:xfrm>
            <a:off x="1913643" y="4364611"/>
            <a:ext cx="1989056" cy="160588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F02A17-9788-22F3-C6FF-E281EECD338B}"/>
              </a:ext>
            </a:extLst>
          </p:cNvPr>
          <p:cNvSpPr txBox="1"/>
          <p:nvPr/>
        </p:nvSpPr>
        <p:spPr>
          <a:xfrm>
            <a:off x="2116170" y="3764969"/>
            <a:ext cx="157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16628A-A31C-07FC-AD8A-37D53788C029}"/>
              </a:ext>
            </a:extLst>
          </p:cNvPr>
          <p:cNvSpPr txBox="1"/>
          <p:nvPr/>
        </p:nvSpPr>
        <p:spPr>
          <a:xfrm>
            <a:off x="2116170" y="4711380"/>
            <a:ext cx="157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00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462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Theory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D3FB8A8-7F09-9D3C-D057-8A09936CEF7E}"/>
              </a:ext>
            </a:extLst>
          </p:cNvPr>
          <p:cNvSpPr/>
          <p:nvPr/>
        </p:nvSpPr>
        <p:spPr>
          <a:xfrm>
            <a:off x="1058228" y="180579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152F7D4-C4E9-DD16-0A0B-443A5595541F}"/>
              </a:ext>
            </a:extLst>
          </p:cNvPr>
          <p:cNvSpPr/>
          <p:nvPr/>
        </p:nvSpPr>
        <p:spPr>
          <a:xfrm>
            <a:off x="2415989" y="212931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175E49E-B570-5919-8B7D-085EDDC01660}"/>
              </a:ext>
            </a:extLst>
          </p:cNvPr>
          <p:cNvSpPr/>
          <p:nvPr/>
        </p:nvSpPr>
        <p:spPr>
          <a:xfrm>
            <a:off x="1571281" y="285783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1D681C0-22E0-213E-E64B-2561EDF24E76}"/>
              </a:ext>
            </a:extLst>
          </p:cNvPr>
          <p:cNvSpPr/>
          <p:nvPr/>
        </p:nvSpPr>
        <p:spPr>
          <a:xfrm>
            <a:off x="3870358" y="212931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2DFA645-D9B7-4E24-898C-DE043194C20A}"/>
              </a:ext>
            </a:extLst>
          </p:cNvPr>
          <p:cNvCxnSpPr>
            <a:stCxn id="7" idx="6"/>
            <a:endCxn id="13" idx="1"/>
          </p:cNvCxnSpPr>
          <p:nvPr/>
        </p:nvCxnSpPr>
        <p:spPr>
          <a:xfrm>
            <a:off x="1427560" y="1990461"/>
            <a:ext cx="1042516" cy="192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AA66DD2-D7A7-3F07-9A49-4112427C7DB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242894" y="2165306"/>
            <a:ext cx="382474" cy="7466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14C166E-9260-3CD0-FB4E-438E94A8EC1B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2785321" y="2285625"/>
            <a:ext cx="1085037" cy="28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B27481C-FE68-9F72-B8F1-F33418E31E72}"/>
              </a:ext>
            </a:extLst>
          </p:cNvPr>
          <p:cNvCxnSpPr>
            <a:cxnSpLocks/>
            <a:stCxn id="14" idx="7"/>
            <a:endCxn id="13" idx="3"/>
          </p:cNvCxnSpPr>
          <p:nvPr/>
        </p:nvCxnSpPr>
        <p:spPr>
          <a:xfrm flipV="1">
            <a:off x="1886526" y="2444559"/>
            <a:ext cx="583550" cy="467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F54E53-94FB-B95C-9CCB-8A5F39914E74}"/>
              </a:ext>
            </a:extLst>
          </p:cNvPr>
          <p:cNvSpPr txBox="1"/>
          <p:nvPr/>
        </p:nvSpPr>
        <p:spPr>
          <a:xfrm>
            <a:off x="942387" y="135479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사이클이 있어서 트리가 아님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877BCCF-0A4C-0729-98E5-D5004BF9DBE6}"/>
              </a:ext>
            </a:extLst>
          </p:cNvPr>
          <p:cNvSpPr/>
          <p:nvPr/>
        </p:nvSpPr>
        <p:spPr>
          <a:xfrm>
            <a:off x="2457303" y="39054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F42BF5-FFCA-EE64-9965-A8C224B9F054}"/>
              </a:ext>
            </a:extLst>
          </p:cNvPr>
          <p:cNvSpPr/>
          <p:nvPr/>
        </p:nvSpPr>
        <p:spPr>
          <a:xfrm>
            <a:off x="1058228" y="494758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B255738-E38B-E61C-8B4A-0D84106C2800}"/>
              </a:ext>
            </a:extLst>
          </p:cNvPr>
          <p:cNvSpPr/>
          <p:nvPr/>
        </p:nvSpPr>
        <p:spPr>
          <a:xfrm>
            <a:off x="1860760" y="494758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4E55D68-B7EB-919F-112D-12E8342D1DEE}"/>
              </a:ext>
            </a:extLst>
          </p:cNvPr>
          <p:cNvCxnSpPr>
            <a:cxnSpLocks/>
            <a:stCxn id="23" idx="7"/>
            <a:endCxn id="22" idx="2"/>
          </p:cNvCxnSpPr>
          <p:nvPr/>
        </p:nvCxnSpPr>
        <p:spPr>
          <a:xfrm flipV="1">
            <a:off x="1373473" y="4090079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9B85E5C-77B2-B969-82A5-F7642FB93D1D}"/>
              </a:ext>
            </a:extLst>
          </p:cNvPr>
          <p:cNvCxnSpPr>
            <a:cxnSpLocks/>
            <a:stCxn id="24" idx="0"/>
            <a:endCxn id="22" idx="3"/>
          </p:cNvCxnSpPr>
          <p:nvPr/>
        </p:nvCxnSpPr>
        <p:spPr>
          <a:xfrm flipV="1">
            <a:off x="2045426" y="4220658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4E127E73-97D1-7EEB-FB61-1D4D81D26DCF}"/>
              </a:ext>
            </a:extLst>
          </p:cNvPr>
          <p:cNvSpPr/>
          <p:nvPr/>
        </p:nvSpPr>
        <p:spPr>
          <a:xfrm>
            <a:off x="4565161" y="39054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2A89043-A0E3-EE12-9831-0E3332FA2F79}"/>
              </a:ext>
            </a:extLst>
          </p:cNvPr>
          <p:cNvSpPr/>
          <p:nvPr/>
        </p:nvSpPr>
        <p:spPr>
          <a:xfrm>
            <a:off x="3166086" y="494758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9B642E7-DCA7-B369-3CE7-9B3630964617}"/>
              </a:ext>
            </a:extLst>
          </p:cNvPr>
          <p:cNvSpPr/>
          <p:nvPr/>
        </p:nvSpPr>
        <p:spPr>
          <a:xfrm>
            <a:off x="3968618" y="494758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241805A-ED46-6D11-E241-FBF388F3015B}"/>
              </a:ext>
            </a:extLst>
          </p:cNvPr>
          <p:cNvCxnSpPr>
            <a:cxnSpLocks/>
            <a:stCxn id="28" idx="7"/>
            <a:endCxn id="27" idx="2"/>
          </p:cNvCxnSpPr>
          <p:nvPr/>
        </p:nvCxnSpPr>
        <p:spPr>
          <a:xfrm flipV="1">
            <a:off x="3481331" y="4090079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026CC8E-2FB3-B4DC-71A7-3FC56929055F}"/>
              </a:ext>
            </a:extLst>
          </p:cNvPr>
          <p:cNvCxnSpPr>
            <a:cxnSpLocks/>
            <a:stCxn id="29" idx="0"/>
            <a:endCxn id="27" idx="3"/>
          </p:cNvCxnSpPr>
          <p:nvPr/>
        </p:nvCxnSpPr>
        <p:spPr>
          <a:xfrm flipV="1">
            <a:off x="4153284" y="4220658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4C07DA3-5B3A-7AA6-8FE0-FAF68DA1A8E0}"/>
              </a:ext>
            </a:extLst>
          </p:cNvPr>
          <p:cNvSpPr txBox="1"/>
          <p:nvPr/>
        </p:nvSpPr>
        <p:spPr>
          <a:xfrm>
            <a:off x="942387" y="345287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 그래프가 아님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4F8435-A6E3-CA6E-DE3D-5FF99A4C85F1}"/>
              </a:ext>
            </a:extLst>
          </p:cNvPr>
          <p:cNvSpPr txBox="1"/>
          <p:nvPr/>
        </p:nvSpPr>
        <p:spPr>
          <a:xfrm>
            <a:off x="942387" y="563277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트리가 되려면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 없이 모든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연결되어 있으려면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몇 개의 간선이 필요할까요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9121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832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Traversal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DFS : Depth First Search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438DFD0-155A-48FC-E15A-9C62CDF352AF}"/>
              </a:ext>
            </a:extLst>
          </p:cNvPr>
          <p:cNvSpPr/>
          <p:nvPr/>
        </p:nvSpPr>
        <p:spPr>
          <a:xfrm>
            <a:off x="1563473" y="190006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1816978-0749-52A1-659E-E290BB380521}"/>
              </a:ext>
            </a:extLst>
          </p:cNvPr>
          <p:cNvSpPr/>
          <p:nvPr/>
        </p:nvSpPr>
        <p:spPr>
          <a:xfrm>
            <a:off x="1092132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8A79275-E019-B62F-8DF0-6572AC185512}"/>
              </a:ext>
            </a:extLst>
          </p:cNvPr>
          <p:cNvSpPr/>
          <p:nvPr/>
        </p:nvSpPr>
        <p:spPr>
          <a:xfrm>
            <a:off x="1932805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884C1D8-3D8D-0BF8-910A-637730A6D9ED}"/>
              </a:ext>
            </a:extLst>
          </p:cNvPr>
          <p:cNvSpPr/>
          <p:nvPr/>
        </p:nvSpPr>
        <p:spPr>
          <a:xfrm>
            <a:off x="722800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232477E-FD41-B666-3817-85A23451B991}"/>
              </a:ext>
            </a:extLst>
          </p:cNvPr>
          <p:cNvSpPr/>
          <p:nvPr/>
        </p:nvSpPr>
        <p:spPr>
          <a:xfrm>
            <a:off x="1563473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2072267-3573-6825-2B0F-40F63130B5A2}"/>
              </a:ext>
            </a:extLst>
          </p:cNvPr>
          <p:cNvSpPr/>
          <p:nvPr/>
        </p:nvSpPr>
        <p:spPr>
          <a:xfrm>
            <a:off x="2773478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FB7AF4C-27D8-1EA0-24D0-24E7567222DF}"/>
              </a:ext>
            </a:extLst>
          </p:cNvPr>
          <p:cNvSpPr/>
          <p:nvPr/>
        </p:nvSpPr>
        <p:spPr>
          <a:xfrm>
            <a:off x="2404146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1D30A9A-0760-503F-9DA0-FA7F093A74A2}"/>
              </a:ext>
            </a:extLst>
          </p:cNvPr>
          <p:cNvSpPr/>
          <p:nvPr/>
        </p:nvSpPr>
        <p:spPr>
          <a:xfrm>
            <a:off x="3244819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97590FB-AEC0-C8FD-467C-DC4AC2D7EE7A}"/>
              </a:ext>
            </a:extLst>
          </p:cNvPr>
          <p:cNvSpPr/>
          <p:nvPr/>
        </p:nvSpPr>
        <p:spPr>
          <a:xfrm>
            <a:off x="1092132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B861D6C-7F66-797A-D11C-75EE48E1F39B}"/>
              </a:ext>
            </a:extLst>
          </p:cNvPr>
          <p:cNvSpPr/>
          <p:nvPr/>
        </p:nvSpPr>
        <p:spPr>
          <a:xfrm>
            <a:off x="1932805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351CD4A-70FB-09C3-ECDE-1FC628653052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1276798" y="2215308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8746DB5-0B32-2EB4-978F-B5DB78C4C0B7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1878718" y="2215308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A5916BB-124D-6B51-579C-D9B15870753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1461464" y="3094885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DE919BF-A57F-615F-ECDB-D742AB36E541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907466" y="3225464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0446B93-18DC-4E05-C365-08B73C0A06E8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1407377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C46C0AB-D0CD-1CFC-A857-76466716308A}"/>
              </a:ext>
            </a:extLst>
          </p:cNvPr>
          <p:cNvCxnSpPr>
            <a:cxnSpLocks/>
            <a:stCxn id="17" idx="7"/>
            <a:endCxn id="12" idx="4"/>
          </p:cNvCxnSpPr>
          <p:nvPr/>
        </p:nvCxnSpPr>
        <p:spPr>
          <a:xfrm flipV="1">
            <a:off x="2248050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3C0408F-70FF-0CA2-4155-B5D0A66AFD72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1932805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DD1A5B3-E1D7-0071-8D23-B58D83C4C901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2248050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913D491-69AE-D5F4-7E87-F0FE4E9078A9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2773478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1924B4C-1DE7-53B8-0C6F-1E45463169C2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3088723" y="3225464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50A62C-0FA1-5F9A-82B2-151D0F6E05BD}"/>
              </a:ext>
            </a:extLst>
          </p:cNvPr>
          <p:cNvSpPr txBox="1"/>
          <p:nvPr/>
        </p:nvSpPr>
        <p:spPr>
          <a:xfrm>
            <a:off x="793615" y="5699061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12CD1AA-F69A-7153-D418-800E6C9D9CFC}"/>
              </a:ext>
            </a:extLst>
          </p:cNvPr>
          <p:cNvCxnSpPr>
            <a:cxnSpLocks/>
            <a:stCxn id="16" idx="7"/>
            <a:endCxn id="10" idx="4"/>
          </p:cNvCxnSpPr>
          <p:nvPr/>
        </p:nvCxnSpPr>
        <p:spPr>
          <a:xfrm flipV="1">
            <a:off x="1407377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03F6520-368F-3CAB-040C-7EB61F5A7D99}"/>
              </a:ext>
            </a:extLst>
          </p:cNvPr>
          <p:cNvSpPr txBox="1"/>
          <p:nvPr/>
        </p:nvSpPr>
        <p:spPr>
          <a:xfrm>
            <a:off x="4243826" y="1871819"/>
            <a:ext cx="667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깊이 우선 탐색은 말 그대로 깊은 곳을 먼저 내려가보는 탐색방법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573739-CC4D-C466-E725-62558A1DC88D}"/>
              </a:ext>
            </a:extLst>
          </p:cNvPr>
          <p:cNvSpPr txBox="1"/>
          <p:nvPr/>
        </p:nvSpPr>
        <p:spPr>
          <a:xfrm>
            <a:off x="4243826" y="2266870"/>
            <a:ext cx="667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탐색을 위해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자료구조를 이용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6F2E7848-6D6E-D109-FFF8-708731316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828" y="2636202"/>
            <a:ext cx="4709782" cy="411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2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832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Traversal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 : Breadth First Search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3F1B6DA-15CB-5A6E-7A99-5F836AC01D70}"/>
              </a:ext>
            </a:extLst>
          </p:cNvPr>
          <p:cNvSpPr/>
          <p:nvPr/>
        </p:nvSpPr>
        <p:spPr>
          <a:xfrm>
            <a:off x="1563473" y="190006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8840215-A7D6-C2CD-9123-43D85EF605E4}"/>
              </a:ext>
            </a:extLst>
          </p:cNvPr>
          <p:cNvSpPr/>
          <p:nvPr/>
        </p:nvSpPr>
        <p:spPr>
          <a:xfrm>
            <a:off x="1092132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0FF29F3-6D5E-D52C-C311-13501BF7B3BD}"/>
              </a:ext>
            </a:extLst>
          </p:cNvPr>
          <p:cNvSpPr/>
          <p:nvPr/>
        </p:nvSpPr>
        <p:spPr>
          <a:xfrm>
            <a:off x="1932805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F149966-DA1F-1119-64F1-F93111DFD0C0}"/>
              </a:ext>
            </a:extLst>
          </p:cNvPr>
          <p:cNvSpPr/>
          <p:nvPr/>
        </p:nvSpPr>
        <p:spPr>
          <a:xfrm>
            <a:off x="722800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BF21BE8-376D-7D57-68FC-EE3371887707}"/>
              </a:ext>
            </a:extLst>
          </p:cNvPr>
          <p:cNvSpPr/>
          <p:nvPr/>
        </p:nvSpPr>
        <p:spPr>
          <a:xfrm>
            <a:off x="1563473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B8DA8CF-E78C-B2A4-02C5-949556ECC6CD}"/>
              </a:ext>
            </a:extLst>
          </p:cNvPr>
          <p:cNvSpPr/>
          <p:nvPr/>
        </p:nvSpPr>
        <p:spPr>
          <a:xfrm>
            <a:off x="2773478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B608D4F-88A9-882E-80C5-E018EF8A14B7}"/>
              </a:ext>
            </a:extLst>
          </p:cNvPr>
          <p:cNvSpPr/>
          <p:nvPr/>
        </p:nvSpPr>
        <p:spPr>
          <a:xfrm>
            <a:off x="2404146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3DC813E-83BD-8D4C-441E-88747D5563DF}"/>
              </a:ext>
            </a:extLst>
          </p:cNvPr>
          <p:cNvSpPr/>
          <p:nvPr/>
        </p:nvSpPr>
        <p:spPr>
          <a:xfrm>
            <a:off x="3244819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66D4DD1-875B-C067-8960-5CA537CD59E3}"/>
              </a:ext>
            </a:extLst>
          </p:cNvPr>
          <p:cNvSpPr/>
          <p:nvPr/>
        </p:nvSpPr>
        <p:spPr>
          <a:xfrm>
            <a:off x="1092132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357753F-AFA1-7F61-61E9-D13367C36C43}"/>
              </a:ext>
            </a:extLst>
          </p:cNvPr>
          <p:cNvSpPr/>
          <p:nvPr/>
        </p:nvSpPr>
        <p:spPr>
          <a:xfrm>
            <a:off x="1932805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BFC3623-2E84-4254-C321-4D1096F89A93}"/>
              </a:ext>
            </a:extLst>
          </p:cNvPr>
          <p:cNvCxnSpPr>
            <a:cxnSpLocks/>
            <a:stCxn id="4" idx="0"/>
            <a:endCxn id="2" idx="3"/>
          </p:cNvCxnSpPr>
          <p:nvPr/>
        </p:nvCxnSpPr>
        <p:spPr>
          <a:xfrm flipV="1">
            <a:off x="1276798" y="2215308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9891832-DC37-3975-05F6-F56858A6D2E4}"/>
              </a:ext>
            </a:extLst>
          </p:cNvPr>
          <p:cNvCxnSpPr>
            <a:cxnSpLocks/>
            <a:stCxn id="7" idx="0"/>
            <a:endCxn id="2" idx="5"/>
          </p:cNvCxnSpPr>
          <p:nvPr/>
        </p:nvCxnSpPr>
        <p:spPr>
          <a:xfrm flipH="1" flipV="1">
            <a:off x="1878718" y="2215308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68F46D0-25B4-5353-F181-6F9220FEE7E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461464" y="3094885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29720B-8304-4825-F687-B90FCE4D8CEA}"/>
              </a:ext>
            </a:extLst>
          </p:cNvPr>
          <p:cNvCxnSpPr>
            <a:cxnSpLocks/>
            <a:stCxn id="8" idx="0"/>
            <a:endCxn id="4" idx="3"/>
          </p:cNvCxnSpPr>
          <p:nvPr/>
        </p:nvCxnSpPr>
        <p:spPr>
          <a:xfrm flipV="1">
            <a:off x="907466" y="3225464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1AC65D4-CD74-705B-5CFC-D7DB2620688A}"/>
              </a:ext>
            </a:extLst>
          </p:cNvPr>
          <p:cNvCxnSpPr>
            <a:cxnSpLocks/>
            <a:stCxn id="9" idx="1"/>
            <a:endCxn id="4" idx="5"/>
          </p:cNvCxnSpPr>
          <p:nvPr/>
        </p:nvCxnSpPr>
        <p:spPr>
          <a:xfrm flipH="1" flipV="1">
            <a:off x="1407377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64E67B4-1EAD-5424-64C7-6BB625591E04}"/>
              </a:ext>
            </a:extLst>
          </p:cNvPr>
          <p:cNvCxnSpPr>
            <a:cxnSpLocks/>
            <a:stCxn id="14" idx="7"/>
            <a:endCxn id="11" idx="4"/>
          </p:cNvCxnSpPr>
          <p:nvPr/>
        </p:nvCxnSpPr>
        <p:spPr>
          <a:xfrm flipV="1">
            <a:off x="2248050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830750A-AFAE-D750-EC52-BAA33E3E52E0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1932805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FBC8EF7-B2B0-3A58-E825-0CE8B1C42C5E}"/>
              </a:ext>
            </a:extLst>
          </p:cNvPr>
          <p:cNvCxnSpPr>
            <a:cxnSpLocks/>
            <a:stCxn id="7" idx="5"/>
            <a:endCxn id="11" idx="1"/>
          </p:cNvCxnSpPr>
          <p:nvPr/>
        </p:nvCxnSpPr>
        <p:spPr>
          <a:xfrm>
            <a:off x="2248050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FE6F617-EDFF-7F00-F480-0DE107D4C5CD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773478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375318D-7E3E-6D53-30B0-EF412E9E3F9A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088723" y="3225464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A9F759A-9BBA-4563-B77D-0BB6E450D33B}"/>
              </a:ext>
            </a:extLst>
          </p:cNvPr>
          <p:cNvSpPr txBox="1"/>
          <p:nvPr/>
        </p:nvSpPr>
        <p:spPr>
          <a:xfrm>
            <a:off x="793615" y="5699061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CBF9D0D-DA5D-9C10-879E-35F02D9E7218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1407377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37DA60C-8115-6950-C273-2D3600C9153E}"/>
              </a:ext>
            </a:extLst>
          </p:cNvPr>
          <p:cNvSpPr txBox="1"/>
          <p:nvPr/>
        </p:nvSpPr>
        <p:spPr>
          <a:xfrm>
            <a:off x="4243826" y="1871819"/>
            <a:ext cx="667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너비 우선 탐색은 말 그대로 너비를 먼저 탐색하는 방법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6263D4-166C-01BA-190F-9535D45ADD42}"/>
              </a:ext>
            </a:extLst>
          </p:cNvPr>
          <p:cNvSpPr txBox="1"/>
          <p:nvPr/>
        </p:nvSpPr>
        <p:spPr>
          <a:xfrm>
            <a:off x="4243826" y="2266870"/>
            <a:ext cx="667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탐색을 위해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자료구조를 이용</a:t>
            </a:r>
          </a:p>
        </p:txBody>
      </p:sp>
    </p:spTree>
    <p:extLst>
      <p:ext uri="{BB962C8B-B14F-4D97-AF65-F5344CB8AC3E}">
        <p14:creationId xmlns:p14="http://schemas.microsoft.com/office/powerpoint/2010/main" val="1581764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832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Traversal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50D72F5-E4C4-3C6A-1523-32C24D2C5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6654"/>
            <a:ext cx="7633955" cy="588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69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EB123A-1DDE-A7D7-E9C4-C9AD89CDC14E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트리와 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특히 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알고리즘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에서도 그렇고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FB4347-8E20-D40F-8FA1-63CE6D44BF78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코딩 테스트에서도 빠질 수가 없는 매우 자주 출제되는 문제 유형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9AD5DD-3651-B5D2-F475-95EFCC7A0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18" y="2953926"/>
            <a:ext cx="10168163" cy="248342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E909C10-522E-0A16-3DD4-8680580E27F7}"/>
              </a:ext>
            </a:extLst>
          </p:cNvPr>
          <p:cNvSpPr/>
          <p:nvPr/>
        </p:nvSpPr>
        <p:spPr>
          <a:xfrm>
            <a:off x="1103884" y="4738255"/>
            <a:ext cx="9804261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E5F3DC-50E5-D85D-C1F4-25CB1529C52F}"/>
              </a:ext>
            </a:extLst>
          </p:cNvPr>
          <p:cNvSpPr txBox="1"/>
          <p:nvPr/>
        </p:nvSpPr>
        <p:spPr>
          <a:xfrm>
            <a:off x="942387" y="566797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▲ 백준 가장 많은 문제 유형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 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안에 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646496-CC42-4CB0-A74E-57643995DB18}"/>
              </a:ext>
            </a:extLst>
          </p:cNvPr>
          <p:cNvSpPr txBox="1"/>
          <p:nvPr/>
        </p:nvSpPr>
        <p:spPr>
          <a:xfrm>
            <a:off x="942387" y="225664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최다 빈출 유형인 만큼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중요하니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대비하신다면 확실하게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준비하시는게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636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F32B82D-2AFF-B3C1-79BC-121B795E0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93" y="999190"/>
            <a:ext cx="8688012" cy="50013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E0C905-171C-32D6-AE8A-A595335E8944}"/>
              </a:ext>
            </a:extLst>
          </p:cNvPr>
          <p:cNvSpPr txBox="1"/>
          <p:nvPr/>
        </p:nvSpPr>
        <p:spPr>
          <a:xfrm>
            <a:off x="942387" y="611219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▲ 코딩 테스트 최다 빈출 유형</a:t>
            </a:r>
          </a:p>
        </p:txBody>
      </p:sp>
    </p:spTree>
    <p:extLst>
      <p:ext uri="{BB962C8B-B14F-4D97-AF65-F5344CB8AC3E}">
        <p14:creationId xmlns:p14="http://schemas.microsoft.com/office/powerpoint/2010/main" val="632406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F90B83-A127-A078-7B59-D156D7C5C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61707"/>
            <a:ext cx="10259857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페이지에서 보았듯이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 순회는 재귀적으로 구현할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2F1116-411F-E603-FF42-8C480BF7EFC7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루트를 몇 번째에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방문하느냐에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따라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 순회로 나뉩니다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FE262E-A3C8-26DC-86B6-CBD05F651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191387"/>
            <a:ext cx="4459347" cy="21713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59A512-1528-8904-C2B0-15057AFB5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191386"/>
            <a:ext cx="4568949" cy="21713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82D5EC-5C31-6078-F0AC-D293C8D1D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266" y="4600861"/>
            <a:ext cx="4359933" cy="207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13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먼저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 트리를 어떻게 구현해야 할지를 생각해보아야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E3D001-9647-BF63-5784-45E90A0118C8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포인터를 이용하여 다음 노드를 가리키는 방식을 이용할 수 있겠지만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3DB81A-6260-8215-D004-F1490F5CD022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trike="sngStrike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trike="sngStrike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귀찮아서</a:t>
            </a:r>
            <a:r>
              <a:rPr lang="en-US" altLang="ko-KR" strike="sngStrike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좀 더 단순히 구현할 수 있을 법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해보이는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배열을 이용하도록 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4C936F-CA07-B25F-60B5-8C6FDDFCD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667352"/>
            <a:ext cx="3901867" cy="17845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617F96-F0F8-138D-2AB2-329AFE863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88" y="2671483"/>
            <a:ext cx="4185603" cy="178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0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노드의 자식들이 없다는 표현을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CDAB11F-3EFE-17A9-F3B2-FECB2AA31A37}"/>
              </a:ext>
            </a:extLst>
          </p:cNvPr>
          <p:cNvSpPr/>
          <p:nvPr/>
        </p:nvSpPr>
        <p:spPr>
          <a:xfrm>
            <a:off x="1563473" y="190006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82DC2B6-91B8-3E52-FB31-D8FC7B3BFEE2}"/>
              </a:ext>
            </a:extLst>
          </p:cNvPr>
          <p:cNvSpPr/>
          <p:nvPr/>
        </p:nvSpPr>
        <p:spPr>
          <a:xfrm>
            <a:off x="1092132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E8916F4-E2A8-ACFB-EA74-780224ACB5F1}"/>
              </a:ext>
            </a:extLst>
          </p:cNvPr>
          <p:cNvSpPr/>
          <p:nvPr/>
        </p:nvSpPr>
        <p:spPr>
          <a:xfrm>
            <a:off x="1932805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AB4308-C3CC-FAA1-E9DD-7D2ADBFC6761}"/>
              </a:ext>
            </a:extLst>
          </p:cNvPr>
          <p:cNvCxnSpPr>
            <a:cxnSpLocks/>
            <a:stCxn id="9" idx="0"/>
            <a:endCxn id="6" idx="3"/>
          </p:cNvCxnSpPr>
          <p:nvPr/>
        </p:nvCxnSpPr>
        <p:spPr>
          <a:xfrm flipV="1">
            <a:off x="1276798" y="2215308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710E0E3-3EA1-34D2-3318-847BF92ECB1D}"/>
              </a:ext>
            </a:extLst>
          </p:cNvPr>
          <p:cNvCxnSpPr>
            <a:cxnSpLocks/>
            <a:stCxn id="11" idx="0"/>
            <a:endCxn id="6" idx="5"/>
          </p:cNvCxnSpPr>
          <p:nvPr/>
        </p:nvCxnSpPr>
        <p:spPr>
          <a:xfrm flipH="1" flipV="1">
            <a:off x="1878718" y="2215308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80AEF40-044D-6BFD-DDEB-E0DF6C2BB0F2}"/>
              </a:ext>
            </a:extLst>
          </p:cNvPr>
          <p:cNvSpPr txBox="1"/>
          <p:nvPr/>
        </p:nvSpPr>
        <p:spPr>
          <a:xfrm>
            <a:off x="2623127" y="1922450"/>
            <a:ext cx="855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이러한 경우에는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2CE38D1-CC86-DDB2-2E53-579D1FD55B6E}"/>
              </a:ext>
            </a:extLst>
          </p:cNvPr>
          <p:cNvSpPr/>
          <p:nvPr/>
        </p:nvSpPr>
        <p:spPr>
          <a:xfrm>
            <a:off x="1563473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D404B5B-60A3-3CDF-28B7-72AB82FB5F65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1407377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360B0928-C120-814A-416A-898E0A66F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382" y="2291781"/>
            <a:ext cx="6186968" cy="18922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593E232-03E3-8C99-CBBC-43D38D7FC2D8}"/>
              </a:ext>
            </a:extLst>
          </p:cNvPr>
          <p:cNvSpPr txBox="1"/>
          <p:nvPr/>
        </p:nvSpPr>
        <p:spPr>
          <a:xfrm>
            <a:off x="2617382" y="4184072"/>
            <a:ext cx="855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 저장할 수 있을 것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79A230-CBDE-2FB0-7541-C9DD96C6A951}"/>
              </a:ext>
            </a:extLst>
          </p:cNvPr>
          <p:cNvSpPr txBox="1"/>
          <p:nvPr/>
        </p:nvSpPr>
        <p:spPr>
          <a:xfrm>
            <a:off x="942387" y="456119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 개수들을 입력 받은 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초기화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초기화 때는 자식 노드가 없음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53BF76F-CDF7-D065-152B-C9DE52950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4938326"/>
            <a:ext cx="3814314" cy="134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45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노드들에 할당된 자식 노드들을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입력받아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트리에 입력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8F4D9E-9569-418B-5AA3-09ED4E328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6"/>
            <a:ext cx="5088958" cy="301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03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 순회는 루트의 방문 순서가 다른 것만 빼면 구현 방식은 동일합니다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39502C-1B48-E2E2-94C8-9B9856343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559355"/>
            <a:ext cx="4586683" cy="22675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77F85C-6404-EBEE-6F7F-63650D1C4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332" y="1559356"/>
            <a:ext cx="4451777" cy="22675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E798F0-14FD-C196-97C2-69DD2DB8E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163" y="4100848"/>
            <a:ext cx="1872687" cy="171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34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C52889-E063-DA44-4633-356A09FD4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6727"/>
            <a:ext cx="7830643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13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문제는 앞 문제와 다르게 트리가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’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트리라는 게 보장되지 않습니다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47D9EC-7012-91F5-FDA2-D86BA4E8B7D1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진 트리에서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 문제와 같은 방식으로 트리를 구현하면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4908F-EDEA-7495-C944-071F4BE33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4"/>
          <a:stretch/>
        </p:blipFill>
        <p:spPr>
          <a:xfrm>
            <a:off x="942387" y="1928688"/>
            <a:ext cx="4185603" cy="15003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8F271A-11AC-A13F-F194-CAED40E42C1C}"/>
              </a:ext>
            </a:extLst>
          </p:cNvPr>
          <p:cNvSpPr txBox="1"/>
          <p:nvPr/>
        </p:nvSpPr>
        <p:spPr>
          <a:xfrm>
            <a:off x="942387" y="345405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번째 자식부터는 표현할 방법이 없습니다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5161BDB-D52C-F7C2-C97C-49AB1AA608A0}"/>
              </a:ext>
            </a:extLst>
          </p:cNvPr>
          <p:cNvSpPr/>
          <p:nvPr/>
        </p:nvSpPr>
        <p:spPr>
          <a:xfrm>
            <a:off x="1563473" y="410382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BD91219-2A5A-A460-78F5-20A41C6A245F}"/>
              </a:ext>
            </a:extLst>
          </p:cNvPr>
          <p:cNvSpPr/>
          <p:nvPr/>
        </p:nvSpPr>
        <p:spPr>
          <a:xfrm>
            <a:off x="1092132" y="511397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C0043C1-8B2A-4EC4-F153-61966351B8BD}"/>
              </a:ext>
            </a:extLst>
          </p:cNvPr>
          <p:cNvSpPr/>
          <p:nvPr/>
        </p:nvSpPr>
        <p:spPr>
          <a:xfrm>
            <a:off x="1932805" y="511397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31505E4-50DA-F756-A2DA-ECC88BA6DF54}"/>
              </a:ext>
            </a:extLst>
          </p:cNvPr>
          <p:cNvSpPr/>
          <p:nvPr/>
        </p:nvSpPr>
        <p:spPr>
          <a:xfrm>
            <a:off x="2773478" y="511397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116E1C1-6B17-8D74-92C8-C94396D4D670}"/>
              </a:ext>
            </a:extLst>
          </p:cNvPr>
          <p:cNvCxnSpPr>
            <a:cxnSpLocks/>
            <a:stCxn id="30" idx="0"/>
            <a:endCxn id="29" idx="3"/>
          </p:cNvCxnSpPr>
          <p:nvPr/>
        </p:nvCxnSpPr>
        <p:spPr>
          <a:xfrm flipV="1">
            <a:off x="1276798" y="4419067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2C50FBB-52E3-5E4A-2EC3-6E649BCEF4BC}"/>
              </a:ext>
            </a:extLst>
          </p:cNvPr>
          <p:cNvCxnSpPr>
            <a:cxnSpLocks/>
            <a:stCxn id="31" idx="0"/>
            <a:endCxn id="29" idx="4"/>
          </p:cNvCxnSpPr>
          <p:nvPr/>
        </p:nvCxnSpPr>
        <p:spPr>
          <a:xfrm flipH="1" flipV="1">
            <a:off x="1748139" y="4473154"/>
            <a:ext cx="369332" cy="640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E572D75-0AA5-0E07-A156-A4EEE04CCD27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1878718" y="4419067"/>
            <a:ext cx="948847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972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97033-9016-6E06-5290-1730FA4DCC1F}"/>
              </a:ext>
            </a:extLst>
          </p:cNvPr>
          <p:cNvSpPr txBox="1"/>
          <p:nvPr/>
        </p:nvSpPr>
        <p:spPr>
          <a:xfrm>
            <a:off x="942387" y="107428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배열을 통해서 여러 개의 자식들을 나타내는 방법도 있겠지만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76C70B9-3E9E-CDA9-71A9-87D8F89D3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443618"/>
            <a:ext cx="4185603" cy="176136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68834D9-1D58-8C67-0669-06DF9F3F195B}"/>
              </a:ext>
            </a:extLst>
          </p:cNvPr>
          <p:cNvSpPr txBox="1"/>
          <p:nvPr/>
        </p:nvSpPr>
        <p:spPr>
          <a:xfrm>
            <a:off x="942387" y="320498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100000 × 100000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이라는 엄청난 공간 복잡도를 발생시키게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26D002-1F74-3A20-EB07-714F65A1DA59}"/>
              </a:ext>
            </a:extLst>
          </p:cNvPr>
          <p:cNvSpPr txBox="1"/>
          <p:nvPr/>
        </p:nvSpPr>
        <p:spPr>
          <a:xfrm>
            <a:off x="942387" y="357431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배열의 크기는 고정적이기 때문에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자식이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개밖에 없는 노드라면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BC747-B004-761C-4697-1CF494C040BF}"/>
              </a:ext>
            </a:extLst>
          </p:cNvPr>
          <p:cNvSpPr txBox="1"/>
          <p:nvPr/>
        </p:nvSpPr>
        <p:spPr>
          <a:xfrm>
            <a:off x="942387" y="396183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99999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칸의 공간을 낭비하게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823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97033-9016-6E06-5290-1730FA4DCC1F}"/>
              </a:ext>
            </a:extLst>
          </p:cNvPr>
          <p:cNvSpPr txBox="1"/>
          <p:nvPr/>
        </p:nvSpPr>
        <p:spPr>
          <a:xfrm>
            <a:off x="942387" y="107428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인접 리스트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(adjacency list)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통해 트리를 구현하겠습니다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8A41854-8E2E-4E8A-9710-7867F1B9F149}"/>
              </a:ext>
            </a:extLst>
          </p:cNvPr>
          <p:cNvSpPr/>
          <p:nvPr/>
        </p:nvSpPr>
        <p:spPr>
          <a:xfrm>
            <a:off x="1563473" y="163039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9A5D774-90DA-4DEE-A7D7-9621B2C1F4FD}"/>
              </a:ext>
            </a:extLst>
          </p:cNvPr>
          <p:cNvSpPr/>
          <p:nvPr/>
        </p:nvSpPr>
        <p:spPr>
          <a:xfrm>
            <a:off x="1092132" y="264055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31DC7F3-A3A6-41C2-9902-DCD86D28689C}"/>
              </a:ext>
            </a:extLst>
          </p:cNvPr>
          <p:cNvSpPr/>
          <p:nvPr/>
        </p:nvSpPr>
        <p:spPr>
          <a:xfrm>
            <a:off x="1932805" y="264055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EC11398-5377-48E2-8F9B-8EECF9CF8879}"/>
              </a:ext>
            </a:extLst>
          </p:cNvPr>
          <p:cNvSpPr/>
          <p:nvPr/>
        </p:nvSpPr>
        <p:spPr>
          <a:xfrm>
            <a:off x="2773478" y="264055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90F1488-1D00-4422-85F0-FCBE46DE5614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flipV="1">
            <a:off x="1276798" y="1945643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CB3ECFC-EE32-4922-AC47-1C0775F973E9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H="1" flipV="1">
            <a:off x="1748139" y="1999730"/>
            <a:ext cx="369332" cy="640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FFBAF40-4E0D-4CAE-9D42-490A072EF880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1878718" y="1945643"/>
            <a:ext cx="948847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63CC0A-41C0-4DB6-B9E1-9E90240A3D72}"/>
              </a:ext>
            </a:extLst>
          </p:cNvPr>
          <p:cNvSpPr txBox="1"/>
          <p:nvPr/>
        </p:nvSpPr>
        <p:spPr>
          <a:xfrm>
            <a:off x="942387" y="333546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이러한 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있다면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개수만큼의 리스트를 선언하고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CFE7038-933F-44DD-AF71-AB01DBAE62C5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>
            <a:off x="3142810" y="2825220"/>
            <a:ext cx="6478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EEF9B3D-4565-47B9-ABAC-2D6AF3FEA442}"/>
              </a:ext>
            </a:extLst>
          </p:cNvPr>
          <p:cNvSpPr/>
          <p:nvPr/>
        </p:nvSpPr>
        <p:spPr>
          <a:xfrm>
            <a:off x="3790702" y="264055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A024D5-8675-407B-BBFC-B8017D3503C8}"/>
              </a:ext>
            </a:extLst>
          </p:cNvPr>
          <p:cNvSpPr txBox="1"/>
          <p:nvPr/>
        </p:nvSpPr>
        <p:spPr>
          <a:xfrm>
            <a:off x="942387" y="370479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양방향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간선을 리스트에 추가합니다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30" name="표 30">
            <a:extLst>
              <a:ext uri="{FF2B5EF4-FFF2-40B4-BE49-F238E27FC236}">
                <a16:creationId xmlns:a16="http://schemas.microsoft.com/office/drawing/2014/main" id="{54674DBB-8918-45BB-B9B0-819D98E55078}"/>
              </a:ext>
            </a:extLst>
          </p:cNvPr>
          <p:cNvGraphicFramePr>
            <a:graphicFrameLocks noGrp="1"/>
          </p:cNvGraphicFramePr>
          <p:nvPr/>
        </p:nvGraphicFramePr>
        <p:xfrm>
          <a:off x="942386" y="4345621"/>
          <a:ext cx="284831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663">
                  <a:extLst>
                    <a:ext uri="{9D8B030D-6E8A-4147-A177-3AD203B41FA5}">
                      <a16:colId xmlns:a16="http://schemas.microsoft.com/office/drawing/2014/main" val="2843314934"/>
                    </a:ext>
                  </a:extLst>
                </a:gridCol>
                <a:gridCol w="569663">
                  <a:extLst>
                    <a:ext uri="{9D8B030D-6E8A-4147-A177-3AD203B41FA5}">
                      <a16:colId xmlns:a16="http://schemas.microsoft.com/office/drawing/2014/main" val="3983011557"/>
                    </a:ext>
                  </a:extLst>
                </a:gridCol>
                <a:gridCol w="569663">
                  <a:extLst>
                    <a:ext uri="{9D8B030D-6E8A-4147-A177-3AD203B41FA5}">
                      <a16:colId xmlns:a16="http://schemas.microsoft.com/office/drawing/2014/main" val="529424662"/>
                    </a:ext>
                  </a:extLst>
                </a:gridCol>
                <a:gridCol w="569663">
                  <a:extLst>
                    <a:ext uri="{9D8B030D-6E8A-4147-A177-3AD203B41FA5}">
                      <a16:colId xmlns:a16="http://schemas.microsoft.com/office/drawing/2014/main" val="1422490239"/>
                    </a:ext>
                  </a:extLst>
                </a:gridCol>
                <a:gridCol w="569663">
                  <a:extLst>
                    <a:ext uri="{9D8B030D-6E8A-4147-A177-3AD203B41FA5}">
                      <a16:colId xmlns:a16="http://schemas.microsoft.com/office/drawing/2014/main" val="3596873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543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3067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477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860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0501195"/>
                  </a:ext>
                </a:extLst>
              </a:tr>
            </a:tbl>
          </a:graphicData>
        </a:graphic>
      </p:graphicFrame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47173A6-E410-463E-810B-37E356442A37}"/>
              </a:ext>
            </a:extLst>
          </p:cNvPr>
          <p:cNvCxnSpPr>
            <a:cxnSpLocks/>
          </p:cNvCxnSpPr>
          <p:nvPr/>
        </p:nvCxnSpPr>
        <p:spPr>
          <a:xfrm>
            <a:off x="1563473" y="4515556"/>
            <a:ext cx="4572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778CEA7-4D26-400C-A831-53618845DCA7}"/>
              </a:ext>
            </a:extLst>
          </p:cNvPr>
          <p:cNvCxnSpPr>
            <a:cxnSpLocks/>
          </p:cNvCxnSpPr>
          <p:nvPr/>
        </p:nvCxnSpPr>
        <p:spPr>
          <a:xfrm>
            <a:off x="1563473" y="4876800"/>
            <a:ext cx="4572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76C8A74-554F-463B-A080-2BB019E839F8}"/>
              </a:ext>
            </a:extLst>
          </p:cNvPr>
          <p:cNvCxnSpPr>
            <a:cxnSpLocks/>
          </p:cNvCxnSpPr>
          <p:nvPr/>
        </p:nvCxnSpPr>
        <p:spPr>
          <a:xfrm>
            <a:off x="1563473" y="5249334"/>
            <a:ext cx="4572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26C6FE5-9F71-4F95-81DB-6218304F6D2A}"/>
              </a:ext>
            </a:extLst>
          </p:cNvPr>
          <p:cNvCxnSpPr>
            <a:cxnSpLocks/>
          </p:cNvCxnSpPr>
          <p:nvPr/>
        </p:nvCxnSpPr>
        <p:spPr>
          <a:xfrm>
            <a:off x="1563473" y="5633157"/>
            <a:ext cx="4572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179E0FC-7259-4E2E-868D-718EFD4F5851}"/>
              </a:ext>
            </a:extLst>
          </p:cNvPr>
          <p:cNvCxnSpPr>
            <a:cxnSpLocks/>
          </p:cNvCxnSpPr>
          <p:nvPr/>
        </p:nvCxnSpPr>
        <p:spPr>
          <a:xfrm>
            <a:off x="1563473" y="6004363"/>
            <a:ext cx="4572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E5031CD9-750D-4A88-957F-902862EAA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117" y="2008943"/>
            <a:ext cx="2664202" cy="419087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EBA9EBE-B4F0-41AF-BD3C-4A40C531B94A}"/>
              </a:ext>
            </a:extLst>
          </p:cNvPr>
          <p:cNvSpPr txBox="1"/>
          <p:nvPr/>
        </p:nvSpPr>
        <p:spPr>
          <a:xfrm>
            <a:off x="8511117" y="1628284"/>
            <a:ext cx="26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3475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174E0D-4054-4F33-80EA-5524D34DD4ED}"/>
              </a:ext>
            </a:extLst>
          </p:cNvPr>
          <p:cNvSpPr txBox="1"/>
          <p:nvPr/>
        </p:nvSpPr>
        <p:spPr>
          <a:xfrm>
            <a:off x="942386" y="1067795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77ED8D-EE29-4A3A-8A72-393AA556A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437127"/>
            <a:ext cx="6022858" cy="485714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B40702B-DDC1-441F-8209-6E370ED42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964" y="4684890"/>
            <a:ext cx="5474650" cy="160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96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174E0D-4054-4F33-80EA-5524D34DD4ED}"/>
              </a:ext>
            </a:extLst>
          </p:cNvPr>
          <p:cNvSpPr txBox="1"/>
          <p:nvPr/>
        </p:nvSpPr>
        <p:spPr>
          <a:xfrm>
            <a:off x="942386" y="1067795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669BBB-9BB7-468F-BCE2-D50D88E45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437127"/>
            <a:ext cx="4498858" cy="40629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64FFFD-4EF9-4198-BBF3-9C3AF1CE4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5" y="5970495"/>
            <a:ext cx="4498857" cy="35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30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97033-9016-6E06-5290-1730FA4DCC1F}"/>
              </a:ext>
            </a:extLst>
          </p:cNvPr>
          <p:cNvSpPr txBox="1"/>
          <p:nvPr/>
        </p:nvSpPr>
        <p:spPr>
          <a:xfrm>
            <a:off x="942387" y="107428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입력을 받아 트리를 구성합니다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EC7D4054-2362-4B94-817B-702F7D423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964" y="1443617"/>
            <a:ext cx="6474413" cy="447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4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942387" y="543691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노드들이 나무 가지처럼 연결된 비선형 계층적 자료구조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B0D8232-50D4-21B6-F50D-ACD1AD2C7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6351364" cy="371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720119-7ECD-A90B-CDC6-D70AB891E290}"/>
              </a:ext>
            </a:extLst>
          </p:cNvPr>
          <p:cNvSpPr txBox="1"/>
          <p:nvPr/>
        </p:nvSpPr>
        <p:spPr>
          <a:xfrm>
            <a:off x="7916553" y="2001220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3E9F3-4EB9-B4FE-5BED-843D20AFE798}"/>
              </a:ext>
            </a:extLst>
          </p:cNvPr>
          <p:cNvSpPr txBox="1"/>
          <p:nvPr/>
        </p:nvSpPr>
        <p:spPr>
          <a:xfrm>
            <a:off x="7916553" y="4603054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(Edge)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C5843-7D53-5170-1C74-98A8F4AFB767}"/>
              </a:ext>
            </a:extLst>
          </p:cNvPr>
          <p:cNvSpPr txBox="1"/>
          <p:nvPr/>
        </p:nvSpPr>
        <p:spPr>
          <a:xfrm>
            <a:off x="7916553" y="2370552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(Root 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9B45C4-BB28-B520-A62E-828CB9F13119}"/>
              </a:ext>
            </a:extLst>
          </p:cNvPr>
          <p:cNvSpPr txBox="1"/>
          <p:nvPr/>
        </p:nvSpPr>
        <p:spPr>
          <a:xfrm>
            <a:off x="7916553" y="2745602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부모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(Parent 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70270E-A80D-1862-50F1-8E0C924DCCBC}"/>
              </a:ext>
            </a:extLst>
          </p:cNvPr>
          <p:cNvSpPr txBox="1"/>
          <p:nvPr/>
        </p:nvSpPr>
        <p:spPr>
          <a:xfrm>
            <a:off x="7916553" y="3114934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자식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(Child 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7642B7-0AB1-793C-057B-1E46C9226189}"/>
              </a:ext>
            </a:extLst>
          </p:cNvPr>
          <p:cNvSpPr txBox="1"/>
          <p:nvPr/>
        </p:nvSpPr>
        <p:spPr>
          <a:xfrm>
            <a:off x="7916553" y="3484266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형제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(Sibling 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9154BC-4E44-013B-7B10-AF72DC0553E7}"/>
              </a:ext>
            </a:extLst>
          </p:cNvPr>
          <p:cNvSpPr txBox="1"/>
          <p:nvPr/>
        </p:nvSpPr>
        <p:spPr>
          <a:xfrm>
            <a:off x="7916553" y="3858672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리프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(Leaf 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BD8AD8-ABA7-55B4-88F8-963FBFEABE87}"/>
              </a:ext>
            </a:extLst>
          </p:cNvPr>
          <p:cNvSpPr txBox="1"/>
          <p:nvPr/>
        </p:nvSpPr>
        <p:spPr>
          <a:xfrm>
            <a:off x="7916553" y="4972386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깊이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(Depth)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B86F9-2B94-6E14-7ECD-FE2478EAABE5}"/>
              </a:ext>
            </a:extLst>
          </p:cNvPr>
          <p:cNvSpPr txBox="1"/>
          <p:nvPr/>
        </p:nvSpPr>
        <p:spPr>
          <a:xfrm>
            <a:off x="7916553" y="5338438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(Degree)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F4728B-B62B-DA31-60DA-5204F9FD16C5}"/>
              </a:ext>
            </a:extLst>
          </p:cNvPr>
          <p:cNvSpPr txBox="1"/>
          <p:nvPr/>
        </p:nvSpPr>
        <p:spPr>
          <a:xfrm>
            <a:off x="942387" y="579855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단순 순환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(Loop / Cycle)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갖지 않고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무방향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그래프 구조</a:t>
            </a:r>
          </a:p>
        </p:txBody>
      </p:sp>
    </p:spTree>
    <p:extLst>
      <p:ext uri="{BB962C8B-B14F-4D97-AF65-F5344CB8AC3E}">
        <p14:creationId xmlns:p14="http://schemas.microsoft.com/office/powerpoint/2010/main" val="530821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97033-9016-6E06-5290-1730FA4DCC1F}"/>
              </a:ext>
            </a:extLst>
          </p:cNvPr>
          <p:cNvSpPr txBox="1"/>
          <p:nvPr/>
        </p:nvSpPr>
        <p:spPr>
          <a:xfrm>
            <a:off x="942387" y="107428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다음으로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순회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(DFS / BFS)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하면서 노드를 방문할 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C6481-3DA3-4477-9B57-8FB62DAD4B55}"/>
              </a:ext>
            </a:extLst>
          </p:cNvPr>
          <p:cNvSpPr txBox="1"/>
          <p:nvPr/>
        </p:nvSpPr>
        <p:spPr>
          <a:xfrm>
            <a:off x="942387" y="144573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어느 노드에서 왔는지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기록해줍니다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E4923D-AA92-4CAA-897D-3C972DBF8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815064"/>
            <a:ext cx="5639035" cy="4409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25E91E-6D45-4B12-9B46-1336A6270CE0}"/>
              </a:ext>
            </a:extLst>
          </p:cNvPr>
          <p:cNvSpPr txBox="1"/>
          <p:nvPr/>
        </p:nvSpPr>
        <p:spPr>
          <a:xfrm>
            <a:off x="6795911" y="2408852"/>
            <a:ext cx="438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예제에서는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DFS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방식으로 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9825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97033-9016-6E06-5290-1730FA4DCC1F}"/>
              </a:ext>
            </a:extLst>
          </p:cNvPr>
          <p:cNvSpPr txBox="1"/>
          <p:nvPr/>
        </p:nvSpPr>
        <p:spPr>
          <a:xfrm>
            <a:off x="942387" y="107428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 순회가 끝났다면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parent[]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배열에 각 노드들의 부모가 저장되어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있을테니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그걸 출력하면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500856-82F9-4F66-80E6-E27FE480C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19" y="1895173"/>
            <a:ext cx="5496434" cy="96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4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9F668B-4598-7703-B5DB-B80899A1C734}"/>
              </a:ext>
            </a:extLst>
          </p:cNvPr>
          <p:cNvSpPr txBox="1"/>
          <p:nvPr/>
        </p:nvSpPr>
        <p:spPr>
          <a:xfrm>
            <a:off x="331694" y="177505"/>
            <a:ext cx="4242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1260 DFS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13531B-4F62-6B98-A0AA-59F91309B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3178"/>
            <a:ext cx="9962039" cy="546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그래프를 구성해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DFS, BFS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하는 문제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838BC7-EF0F-5B81-2952-60BCF736A512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앞서 트리에서 인접 리스트를 이용한 그래프 구성과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DFS, BFS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방법을 보았습니다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16B4EA-6C02-3147-49D3-0C1CFBC649DF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방법을 똑같이 이용하면 됩니다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BECC4-3944-4029-2F5E-D6FAC7B5FD51}"/>
              </a:ext>
            </a:extLst>
          </p:cNvPr>
          <p:cNvSpPr txBox="1"/>
          <p:nvPr/>
        </p:nvSpPr>
        <p:spPr>
          <a:xfrm>
            <a:off x="331694" y="177505"/>
            <a:ext cx="433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1260 DFS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09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2606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바이러스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00E58E-AE40-8E5B-9A13-0D4395C45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74286"/>
            <a:ext cx="10821910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98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5A2659C-619F-80B4-6BDF-B649C7E7DBE9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전형적인 큐를 사용하는 문제이지만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꼭 큐를 사용해야만 풀 수 있는 것은 아닙니다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09C74F-4AB5-553D-92E5-3E70398F8530}"/>
              </a:ext>
            </a:extLst>
          </p:cNvPr>
          <p:cNvSpPr txBox="1"/>
          <p:nvPr/>
        </p:nvSpPr>
        <p:spPr>
          <a:xfrm>
            <a:off x="331694" y="177505"/>
            <a:ext cx="3809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2606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바이러스</a:t>
            </a:r>
          </a:p>
        </p:txBody>
      </p:sp>
    </p:spTree>
    <p:extLst>
      <p:ext uri="{BB962C8B-B14F-4D97-AF65-F5344CB8AC3E}">
        <p14:creationId xmlns:p14="http://schemas.microsoft.com/office/powerpoint/2010/main" val="168362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5DC14F-3B58-7DCB-0529-B6DF34300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00161"/>
            <a:ext cx="10783805" cy="36200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7D39DC-B2B5-9D08-1123-33207352E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4725894"/>
            <a:ext cx="1381318" cy="19528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D36C43-90AD-AFEE-539A-343B818B6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450" y="4730077"/>
            <a:ext cx="1371791" cy="9907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104BF6A-48BA-5686-10A0-8CBBBB3C5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4814" y="4736001"/>
            <a:ext cx="1371791" cy="18957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ED78C7D-9A0E-591C-7A5D-F34A83B54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3043" y="4732821"/>
            <a:ext cx="1352739" cy="97168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D745FE7-27E1-F4AE-1580-31870CEE18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8407" y="4725894"/>
            <a:ext cx="2705478" cy="142894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2345696-89A4-046E-7D27-1773D5DFCB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1324" y="4725894"/>
            <a:ext cx="1352739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18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</p:spTree>
    <p:extLst>
      <p:ext uri="{BB962C8B-B14F-4D97-AF65-F5344CB8AC3E}">
        <p14:creationId xmlns:p14="http://schemas.microsoft.com/office/powerpoint/2010/main" val="35454432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1. 18126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너구리 구구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2. 1697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숨바꼭질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3. 11724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 요소의 개수</a:t>
            </a: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이진 트리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942387" y="543691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모든 노드들의 자식개수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(Degree))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 이하인 트리</a:t>
            </a:r>
          </a:p>
        </p:txBody>
      </p:sp>
      <p:pic>
        <p:nvPicPr>
          <p:cNvPr id="2052" name="Picture 4" descr="자료구조 - 이진 트리(Binary Tree)란 (이진탐색트리와의 차이점) - 수정중">
            <a:extLst>
              <a:ext uri="{FF2B5EF4-FFF2-40B4-BE49-F238E27FC236}">
                <a16:creationId xmlns:a16="http://schemas.microsoft.com/office/drawing/2014/main" id="{6038AC51-5172-C232-9B99-BA3B37F3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4336623" cy="341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57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Preorder Traversal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6061234" y="194837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 노드를 먼저 방문하고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하위 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2" name="Picture 4" descr="자료구조 - 이진 트리(Binary Tree)란 (이진탐색트리와의 차이점) - 수정중">
            <a:extLst>
              <a:ext uri="{FF2B5EF4-FFF2-40B4-BE49-F238E27FC236}">
                <a16:creationId xmlns:a16="http://schemas.microsoft.com/office/drawing/2014/main" id="{6038AC51-5172-C232-9B99-BA3B37F3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4336623" cy="341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842556-9642-F459-0073-C6DA9CE05A93}"/>
              </a:ext>
            </a:extLst>
          </p:cNvPr>
          <p:cNvSpPr txBox="1"/>
          <p:nvPr/>
        </p:nvSpPr>
        <p:spPr>
          <a:xfrm>
            <a:off x="793615" y="513576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 – B – D – E – H – C – F – G - I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694F0-8188-4835-75B6-54A861313B11}"/>
              </a:ext>
            </a:extLst>
          </p:cNvPr>
          <p:cNvSpPr txBox="1"/>
          <p:nvPr/>
        </p:nvSpPr>
        <p:spPr>
          <a:xfrm>
            <a:off x="6061234" y="2317588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하위 트리를 방문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445EE6-3DC9-CFB3-A044-AE7D593F6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64385"/>
            <a:ext cx="4459347" cy="21713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67A79E-EB99-0A4B-3561-195DF2EC2AB7}"/>
              </a:ext>
            </a:extLst>
          </p:cNvPr>
          <p:cNvSpPr txBox="1"/>
          <p:nvPr/>
        </p:nvSpPr>
        <p:spPr>
          <a:xfrm>
            <a:off x="793615" y="5699061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2476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Inorder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Traversal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6061234" y="194837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하위 트리를 먼저 방문하고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2" name="Picture 4" descr="자료구조 - 이진 트리(Binary Tree)란 (이진탐색트리와의 차이점) - 수정중">
            <a:extLst>
              <a:ext uri="{FF2B5EF4-FFF2-40B4-BE49-F238E27FC236}">
                <a16:creationId xmlns:a16="http://schemas.microsoft.com/office/drawing/2014/main" id="{6038AC51-5172-C232-9B99-BA3B37F3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4336623" cy="341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842556-9642-F459-0073-C6DA9CE05A93}"/>
              </a:ext>
            </a:extLst>
          </p:cNvPr>
          <p:cNvSpPr txBox="1"/>
          <p:nvPr/>
        </p:nvSpPr>
        <p:spPr>
          <a:xfrm>
            <a:off x="793615" y="513576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 – B – 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 A – F – C – I - G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694F0-8188-4835-75B6-54A861313B11}"/>
              </a:ext>
            </a:extLst>
          </p:cNvPr>
          <p:cNvSpPr txBox="1"/>
          <p:nvPr/>
        </p:nvSpPr>
        <p:spPr>
          <a:xfrm>
            <a:off x="6061234" y="2317588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하위 트리를 방문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F86201-D4D0-9DD3-3942-09B38FD2A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56132"/>
            <a:ext cx="4375898" cy="2079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827AEC-1419-E8F1-7D54-C1D4254407E6}"/>
              </a:ext>
            </a:extLst>
          </p:cNvPr>
          <p:cNvSpPr txBox="1"/>
          <p:nvPr/>
        </p:nvSpPr>
        <p:spPr>
          <a:xfrm>
            <a:off x="793615" y="5699061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50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Postorder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Traversal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6061234" y="194837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하위 트리를 먼저 방문하고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하위 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2" name="Picture 4" descr="자료구조 - 이진 트리(Binary Tree)란 (이진탐색트리와의 차이점) - 수정중">
            <a:extLst>
              <a:ext uri="{FF2B5EF4-FFF2-40B4-BE49-F238E27FC236}">
                <a16:creationId xmlns:a16="http://schemas.microsoft.com/office/drawing/2014/main" id="{6038AC51-5172-C232-9B99-BA3B37F3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4336623" cy="341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842556-9642-F459-0073-C6DA9CE05A93}"/>
              </a:ext>
            </a:extLst>
          </p:cNvPr>
          <p:cNvSpPr txBox="1"/>
          <p:nvPr/>
        </p:nvSpPr>
        <p:spPr>
          <a:xfrm>
            <a:off x="793615" y="513576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 – 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 F – I – G – C - A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694F0-8188-4835-75B6-54A861313B11}"/>
              </a:ext>
            </a:extLst>
          </p:cNvPr>
          <p:cNvSpPr txBox="1"/>
          <p:nvPr/>
        </p:nvSpPr>
        <p:spPr>
          <a:xfrm>
            <a:off x="6061234" y="2317588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 노드를 방문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18008D-AAA1-4C83-F9B1-12E2AC41E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56132"/>
            <a:ext cx="4359933" cy="2079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EB182B-EAE6-B07A-7F19-8D269F364BFA}"/>
              </a:ext>
            </a:extLst>
          </p:cNvPr>
          <p:cNvSpPr txBox="1"/>
          <p:nvPr/>
        </p:nvSpPr>
        <p:spPr>
          <a:xfrm>
            <a:off x="793615" y="5699061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69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201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942387" y="3833088"/>
            <a:ext cx="382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무방향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가중 그래프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842556-9642-F459-0073-C6DA9CE05A93}"/>
              </a:ext>
            </a:extLst>
          </p:cNvPr>
          <p:cNvSpPr txBox="1"/>
          <p:nvPr/>
        </p:nvSpPr>
        <p:spPr>
          <a:xfrm>
            <a:off x="942387" y="466694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(Graph)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현상이나 사물을 정점과 간선으로 표현하는 것</a:t>
            </a:r>
          </a:p>
        </p:txBody>
      </p:sp>
      <p:pic>
        <p:nvPicPr>
          <p:cNvPr id="1026" name="Picture 2" descr="그래프 자료구조">
            <a:extLst>
              <a:ext uri="{FF2B5EF4-FFF2-40B4-BE49-F238E27FC236}">
                <a16:creationId xmlns:a16="http://schemas.microsoft.com/office/drawing/2014/main" id="{C10E07A9-852F-B5A5-C0CA-F31DA95F59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36"/>
          <a:stretch/>
        </p:blipFill>
        <p:spPr bwMode="auto">
          <a:xfrm>
            <a:off x="932275" y="1721362"/>
            <a:ext cx="8248650" cy="211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521E3A-694E-6789-3FBA-BB7E8884E450}"/>
              </a:ext>
            </a:extLst>
          </p:cNvPr>
          <p:cNvSpPr txBox="1"/>
          <p:nvPr/>
        </p:nvSpPr>
        <p:spPr>
          <a:xfrm>
            <a:off x="5056600" y="3833088"/>
            <a:ext cx="382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단방향 가중 그래프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B4BFC8-5D48-F278-30C3-6CB3897D9743}"/>
              </a:ext>
            </a:extLst>
          </p:cNvPr>
          <p:cNvSpPr txBox="1"/>
          <p:nvPr/>
        </p:nvSpPr>
        <p:spPr>
          <a:xfrm>
            <a:off x="942387" y="503627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(Vertex)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대상이나 개체를 나타냄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474B38-3B49-5E91-CD9F-4EBB8BFDB380}"/>
              </a:ext>
            </a:extLst>
          </p:cNvPr>
          <p:cNvSpPr txBox="1"/>
          <p:nvPr/>
        </p:nvSpPr>
        <p:spPr>
          <a:xfrm>
            <a:off x="942387" y="540560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(Edge)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이들 간의 관계를 나타냄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9BD53E-780B-CC31-FBAD-D452AA74E437}"/>
              </a:ext>
            </a:extLst>
          </p:cNvPr>
          <p:cNvSpPr txBox="1"/>
          <p:nvPr/>
        </p:nvSpPr>
        <p:spPr>
          <a:xfrm>
            <a:off x="932275" y="577033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두 정점이 간선으로 연결되어 있으면 인접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(adjacent)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하다고 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76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462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Theory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어떤게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트리고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어떤게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그래프일까요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5D2E6F-D5A0-09B0-082F-D83F5D641A9E}"/>
              </a:ext>
            </a:extLst>
          </p:cNvPr>
          <p:cNvSpPr/>
          <p:nvPr/>
        </p:nvSpPr>
        <p:spPr>
          <a:xfrm>
            <a:off x="942387" y="1822962"/>
            <a:ext cx="5153613" cy="2124367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9A86F-6B5B-BD91-053E-B9FF4548FC24}"/>
              </a:ext>
            </a:extLst>
          </p:cNvPr>
          <p:cNvSpPr txBox="1"/>
          <p:nvPr/>
        </p:nvSpPr>
        <p:spPr>
          <a:xfrm>
            <a:off x="942387" y="1822962"/>
            <a:ext cx="350703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99E9A35-DE04-F173-F66D-9F31E840D135}"/>
              </a:ext>
            </a:extLst>
          </p:cNvPr>
          <p:cNvSpPr/>
          <p:nvPr/>
        </p:nvSpPr>
        <p:spPr>
          <a:xfrm>
            <a:off x="6096000" y="1822962"/>
            <a:ext cx="5153613" cy="2124367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80F195-C47B-39C8-906C-AE3C8971ECD3}"/>
              </a:ext>
            </a:extLst>
          </p:cNvPr>
          <p:cNvSpPr txBox="1"/>
          <p:nvPr/>
        </p:nvSpPr>
        <p:spPr>
          <a:xfrm>
            <a:off x="6096000" y="1822962"/>
            <a:ext cx="350703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F661C1-F5F9-B5BF-75E1-A75E7950256C}"/>
              </a:ext>
            </a:extLst>
          </p:cNvPr>
          <p:cNvSpPr/>
          <p:nvPr/>
        </p:nvSpPr>
        <p:spPr>
          <a:xfrm>
            <a:off x="942387" y="3947329"/>
            <a:ext cx="5153613" cy="2124367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C1BB95-D3F0-0A2A-3096-76EF1483957C}"/>
              </a:ext>
            </a:extLst>
          </p:cNvPr>
          <p:cNvSpPr txBox="1"/>
          <p:nvPr/>
        </p:nvSpPr>
        <p:spPr>
          <a:xfrm>
            <a:off x="942387" y="3947329"/>
            <a:ext cx="350703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5C7924-415F-0144-2CEE-EC8EF57D22FE}"/>
              </a:ext>
            </a:extLst>
          </p:cNvPr>
          <p:cNvSpPr/>
          <p:nvPr/>
        </p:nvSpPr>
        <p:spPr>
          <a:xfrm>
            <a:off x="6096000" y="3947329"/>
            <a:ext cx="5153613" cy="2124367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0E11E7-A18B-4D22-7A53-A07D7AA15087}"/>
              </a:ext>
            </a:extLst>
          </p:cNvPr>
          <p:cNvSpPr txBox="1"/>
          <p:nvPr/>
        </p:nvSpPr>
        <p:spPr>
          <a:xfrm>
            <a:off x="6096000" y="3947329"/>
            <a:ext cx="350703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66A606E-3A56-3A77-1279-C800983C38B3}"/>
              </a:ext>
            </a:extLst>
          </p:cNvPr>
          <p:cNvSpPr/>
          <p:nvPr/>
        </p:nvSpPr>
        <p:spPr>
          <a:xfrm>
            <a:off x="2216727" y="219229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8CAE024-E121-3655-8116-7565DDCC95EE}"/>
              </a:ext>
            </a:extLst>
          </p:cNvPr>
          <p:cNvSpPr/>
          <p:nvPr/>
        </p:nvSpPr>
        <p:spPr>
          <a:xfrm>
            <a:off x="3574488" y="25158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899D10A-8429-38A3-D55C-C1E8D7C592C4}"/>
              </a:ext>
            </a:extLst>
          </p:cNvPr>
          <p:cNvSpPr/>
          <p:nvPr/>
        </p:nvSpPr>
        <p:spPr>
          <a:xfrm>
            <a:off x="2729780" y="324433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6B5B620-9FF1-EE26-E9D7-44A7C5DBEE06}"/>
              </a:ext>
            </a:extLst>
          </p:cNvPr>
          <p:cNvSpPr/>
          <p:nvPr/>
        </p:nvSpPr>
        <p:spPr>
          <a:xfrm>
            <a:off x="5028857" y="25158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B56EC3E-39B4-5DD8-3847-3B27B64D4E89}"/>
              </a:ext>
            </a:extLst>
          </p:cNvPr>
          <p:cNvCxnSpPr>
            <a:stCxn id="23" idx="6"/>
            <a:endCxn id="24" idx="1"/>
          </p:cNvCxnSpPr>
          <p:nvPr/>
        </p:nvCxnSpPr>
        <p:spPr>
          <a:xfrm>
            <a:off x="2586059" y="2376960"/>
            <a:ext cx="1042516" cy="192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48CDCDA-E048-D5B6-ABE8-A42F824F2D7D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401393" y="2551805"/>
            <a:ext cx="382474" cy="7466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E60EFBC-08F3-1E31-898A-A9983706B850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3943820" y="2672124"/>
            <a:ext cx="1085037" cy="28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4CA71C94-3F20-A6D8-2246-BAF414C49C27}"/>
              </a:ext>
            </a:extLst>
          </p:cNvPr>
          <p:cNvSpPr/>
          <p:nvPr/>
        </p:nvSpPr>
        <p:spPr>
          <a:xfrm>
            <a:off x="7138516" y="219229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231E68B-2C94-CA23-838A-36BF819EDDD1}"/>
              </a:ext>
            </a:extLst>
          </p:cNvPr>
          <p:cNvSpPr/>
          <p:nvPr/>
        </p:nvSpPr>
        <p:spPr>
          <a:xfrm>
            <a:off x="8496277" y="25158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B193686-68CA-D8C5-2D0E-CEE1081231E0}"/>
              </a:ext>
            </a:extLst>
          </p:cNvPr>
          <p:cNvSpPr/>
          <p:nvPr/>
        </p:nvSpPr>
        <p:spPr>
          <a:xfrm>
            <a:off x="7651569" y="324433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2CF5175-9E88-7581-DBC0-BF243CF130A4}"/>
              </a:ext>
            </a:extLst>
          </p:cNvPr>
          <p:cNvSpPr/>
          <p:nvPr/>
        </p:nvSpPr>
        <p:spPr>
          <a:xfrm>
            <a:off x="9950646" y="25158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4F6D416-7BDE-B300-5978-0B67B206C2B5}"/>
              </a:ext>
            </a:extLst>
          </p:cNvPr>
          <p:cNvCxnSpPr>
            <a:stCxn id="35" idx="6"/>
            <a:endCxn id="36" idx="1"/>
          </p:cNvCxnSpPr>
          <p:nvPr/>
        </p:nvCxnSpPr>
        <p:spPr>
          <a:xfrm>
            <a:off x="7507848" y="2376960"/>
            <a:ext cx="1042516" cy="192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DD397E4-F9EC-042E-D622-B233177D043C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7323182" y="2551805"/>
            <a:ext cx="382474" cy="7466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E44BAAF-53BD-AF03-5092-AFD127202115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8865609" y="2672124"/>
            <a:ext cx="1085037" cy="28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B7446C4-80BF-8F1B-1B70-7DC8D1922904}"/>
              </a:ext>
            </a:extLst>
          </p:cNvPr>
          <p:cNvCxnSpPr>
            <a:cxnSpLocks/>
            <a:stCxn id="37" idx="7"/>
            <a:endCxn id="36" idx="3"/>
          </p:cNvCxnSpPr>
          <p:nvPr/>
        </p:nvCxnSpPr>
        <p:spPr>
          <a:xfrm flipV="1">
            <a:off x="7966814" y="2831058"/>
            <a:ext cx="583550" cy="467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E5C8F722-21E6-1FCD-2169-C304A5E4968C}"/>
              </a:ext>
            </a:extLst>
          </p:cNvPr>
          <p:cNvSpPr/>
          <p:nvPr/>
        </p:nvSpPr>
        <p:spPr>
          <a:xfrm>
            <a:off x="3334528" y="432839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BDDF132-F789-1768-AAA0-E9BE13DBCC21}"/>
              </a:ext>
            </a:extLst>
          </p:cNvPr>
          <p:cNvSpPr/>
          <p:nvPr/>
        </p:nvSpPr>
        <p:spPr>
          <a:xfrm>
            <a:off x="1935453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E6D9300-273B-EE21-08B2-D6976D3A8BA1}"/>
              </a:ext>
            </a:extLst>
          </p:cNvPr>
          <p:cNvSpPr/>
          <p:nvPr/>
        </p:nvSpPr>
        <p:spPr>
          <a:xfrm>
            <a:off x="2737985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3659080-4507-6742-A35C-5CFCB85738E2}"/>
              </a:ext>
            </a:extLst>
          </p:cNvPr>
          <p:cNvSpPr/>
          <p:nvPr/>
        </p:nvSpPr>
        <p:spPr>
          <a:xfrm>
            <a:off x="3491562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1A3B643-E82C-1C8E-6B9D-EB41E40EF49C}"/>
              </a:ext>
            </a:extLst>
          </p:cNvPr>
          <p:cNvSpPr/>
          <p:nvPr/>
        </p:nvSpPr>
        <p:spPr>
          <a:xfrm>
            <a:off x="4345932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C8F19F-9718-5A1A-4942-00CE9D3FBC41}"/>
              </a:ext>
            </a:extLst>
          </p:cNvPr>
          <p:cNvCxnSpPr>
            <a:cxnSpLocks/>
            <a:stCxn id="47" idx="7"/>
            <a:endCxn id="46" idx="2"/>
          </p:cNvCxnSpPr>
          <p:nvPr/>
        </p:nvCxnSpPr>
        <p:spPr>
          <a:xfrm flipV="1">
            <a:off x="2250698" y="4513065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5FCC4CD-1894-D828-72BE-F445DA2CE0D7}"/>
              </a:ext>
            </a:extLst>
          </p:cNvPr>
          <p:cNvCxnSpPr>
            <a:cxnSpLocks/>
            <a:stCxn id="49" idx="0"/>
            <a:endCxn id="46" idx="3"/>
          </p:cNvCxnSpPr>
          <p:nvPr/>
        </p:nvCxnSpPr>
        <p:spPr>
          <a:xfrm flipV="1">
            <a:off x="2922651" y="4643644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8533A37-06CB-736E-F781-9B26B0281529}"/>
              </a:ext>
            </a:extLst>
          </p:cNvPr>
          <p:cNvCxnSpPr>
            <a:cxnSpLocks/>
            <a:stCxn id="50" idx="0"/>
            <a:endCxn id="46" idx="4"/>
          </p:cNvCxnSpPr>
          <p:nvPr/>
        </p:nvCxnSpPr>
        <p:spPr>
          <a:xfrm flipH="1" flipV="1">
            <a:off x="3519194" y="4697731"/>
            <a:ext cx="157034" cy="672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ABE370A-BF87-0BD8-6577-579EAC5B1DE9}"/>
              </a:ext>
            </a:extLst>
          </p:cNvPr>
          <p:cNvCxnSpPr>
            <a:cxnSpLocks/>
            <a:stCxn id="51" idx="1"/>
            <a:endCxn id="46" idx="5"/>
          </p:cNvCxnSpPr>
          <p:nvPr/>
        </p:nvCxnSpPr>
        <p:spPr>
          <a:xfrm flipH="1" flipV="1">
            <a:off x="3649773" y="4643644"/>
            <a:ext cx="750246" cy="7810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타원 1028">
            <a:extLst>
              <a:ext uri="{FF2B5EF4-FFF2-40B4-BE49-F238E27FC236}">
                <a16:creationId xmlns:a16="http://schemas.microsoft.com/office/drawing/2014/main" id="{F9C3CEF5-D0F2-859B-3B69-673402E1129E}"/>
              </a:ext>
            </a:extLst>
          </p:cNvPr>
          <p:cNvSpPr/>
          <p:nvPr/>
        </p:nvSpPr>
        <p:spPr>
          <a:xfrm>
            <a:off x="8137438" y="432839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0" name="타원 1029">
            <a:extLst>
              <a:ext uri="{FF2B5EF4-FFF2-40B4-BE49-F238E27FC236}">
                <a16:creationId xmlns:a16="http://schemas.microsoft.com/office/drawing/2014/main" id="{42958074-60BB-0C25-749C-929F2B712DF4}"/>
              </a:ext>
            </a:extLst>
          </p:cNvPr>
          <p:cNvSpPr/>
          <p:nvPr/>
        </p:nvSpPr>
        <p:spPr>
          <a:xfrm>
            <a:off x="6738363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1" name="타원 1030">
            <a:extLst>
              <a:ext uri="{FF2B5EF4-FFF2-40B4-BE49-F238E27FC236}">
                <a16:creationId xmlns:a16="http://schemas.microsoft.com/office/drawing/2014/main" id="{EC8D1AF6-FCC7-4FC5-80E9-CFBAB18007AF}"/>
              </a:ext>
            </a:extLst>
          </p:cNvPr>
          <p:cNvSpPr/>
          <p:nvPr/>
        </p:nvSpPr>
        <p:spPr>
          <a:xfrm>
            <a:off x="7540895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32" name="직선 연결선 1031">
            <a:extLst>
              <a:ext uri="{FF2B5EF4-FFF2-40B4-BE49-F238E27FC236}">
                <a16:creationId xmlns:a16="http://schemas.microsoft.com/office/drawing/2014/main" id="{CBE3871B-5F1E-FFFE-9ABD-B3197126204F}"/>
              </a:ext>
            </a:extLst>
          </p:cNvPr>
          <p:cNvCxnSpPr>
            <a:cxnSpLocks/>
            <a:stCxn id="1030" idx="7"/>
            <a:endCxn id="1029" idx="2"/>
          </p:cNvCxnSpPr>
          <p:nvPr/>
        </p:nvCxnSpPr>
        <p:spPr>
          <a:xfrm flipV="1">
            <a:off x="7053608" y="4513065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직선 연결선 1032">
            <a:extLst>
              <a:ext uri="{FF2B5EF4-FFF2-40B4-BE49-F238E27FC236}">
                <a16:creationId xmlns:a16="http://schemas.microsoft.com/office/drawing/2014/main" id="{EED57CA1-3B78-D0E7-383B-64DF83C0235A}"/>
              </a:ext>
            </a:extLst>
          </p:cNvPr>
          <p:cNvCxnSpPr>
            <a:cxnSpLocks/>
            <a:stCxn id="1031" idx="0"/>
            <a:endCxn id="1029" idx="3"/>
          </p:cNvCxnSpPr>
          <p:nvPr/>
        </p:nvCxnSpPr>
        <p:spPr>
          <a:xfrm flipV="1">
            <a:off x="7725561" y="4643644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타원 1033">
            <a:extLst>
              <a:ext uri="{FF2B5EF4-FFF2-40B4-BE49-F238E27FC236}">
                <a16:creationId xmlns:a16="http://schemas.microsoft.com/office/drawing/2014/main" id="{31CEF5F2-B91A-4140-7138-780D5F774C7F}"/>
              </a:ext>
            </a:extLst>
          </p:cNvPr>
          <p:cNvSpPr/>
          <p:nvPr/>
        </p:nvSpPr>
        <p:spPr>
          <a:xfrm>
            <a:off x="10245296" y="432839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5" name="타원 1034">
            <a:extLst>
              <a:ext uri="{FF2B5EF4-FFF2-40B4-BE49-F238E27FC236}">
                <a16:creationId xmlns:a16="http://schemas.microsoft.com/office/drawing/2014/main" id="{E56CAABC-ACA9-DB98-26D0-EF52A9176D32}"/>
              </a:ext>
            </a:extLst>
          </p:cNvPr>
          <p:cNvSpPr/>
          <p:nvPr/>
        </p:nvSpPr>
        <p:spPr>
          <a:xfrm>
            <a:off x="8846221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6" name="타원 1035">
            <a:extLst>
              <a:ext uri="{FF2B5EF4-FFF2-40B4-BE49-F238E27FC236}">
                <a16:creationId xmlns:a16="http://schemas.microsoft.com/office/drawing/2014/main" id="{569BD09C-8168-D080-36F1-E0EA453F2649}"/>
              </a:ext>
            </a:extLst>
          </p:cNvPr>
          <p:cNvSpPr/>
          <p:nvPr/>
        </p:nvSpPr>
        <p:spPr>
          <a:xfrm>
            <a:off x="9648753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37" name="직선 연결선 1036">
            <a:extLst>
              <a:ext uri="{FF2B5EF4-FFF2-40B4-BE49-F238E27FC236}">
                <a16:creationId xmlns:a16="http://schemas.microsoft.com/office/drawing/2014/main" id="{32C2058E-2433-4CEB-1358-CDF2C46634F9}"/>
              </a:ext>
            </a:extLst>
          </p:cNvPr>
          <p:cNvCxnSpPr>
            <a:cxnSpLocks/>
            <a:stCxn id="1035" idx="7"/>
            <a:endCxn id="1034" idx="2"/>
          </p:cNvCxnSpPr>
          <p:nvPr/>
        </p:nvCxnSpPr>
        <p:spPr>
          <a:xfrm flipV="1">
            <a:off x="9161466" y="4513065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직선 연결선 1037">
            <a:extLst>
              <a:ext uri="{FF2B5EF4-FFF2-40B4-BE49-F238E27FC236}">
                <a16:creationId xmlns:a16="http://schemas.microsoft.com/office/drawing/2014/main" id="{2E3588CB-B121-95EE-BE58-15F95ECD26BB}"/>
              </a:ext>
            </a:extLst>
          </p:cNvPr>
          <p:cNvCxnSpPr>
            <a:cxnSpLocks/>
            <a:stCxn id="1036" idx="0"/>
            <a:endCxn id="1034" idx="3"/>
          </p:cNvCxnSpPr>
          <p:nvPr/>
        </p:nvCxnSpPr>
        <p:spPr>
          <a:xfrm flipV="1">
            <a:off x="9833419" y="4643644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51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6268</TotalTime>
  <Words>1092</Words>
  <Application>Microsoft Office PowerPoint</Application>
  <PresentationFormat>와이드스크린</PresentationFormat>
  <Paragraphs>244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나눔스퀘어 Bold</vt:lpstr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jacker</cp:lastModifiedBy>
  <cp:revision>2784</cp:revision>
  <dcterms:created xsi:type="dcterms:W3CDTF">2022-07-13T16:55:45Z</dcterms:created>
  <dcterms:modified xsi:type="dcterms:W3CDTF">2022-10-06T13:04:12Z</dcterms:modified>
</cp:coreProperties>
</file>