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3" r:id="rId3"/>
    <p:sldId id="423" r:id="rId4"/>
    <p:sldId id="491" r:id="rId5"/>
    <p:sldId id="487" r:id="rId6"/>
    <p:sldId id="488" r:id="rId7"/>
    <p:sldId id="489" r:id="rId8"/>
    <p:sldId id="490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462" r:id="rId18"/>
    <p:sldId id="500" r:id="rId19"/>
    <p:sldId id="501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282" r:id="rId31"/>
    <p:sldId id="363" r:id="rId32"/>
    <p:sldId id="473" r:id="rId33"/>
    <p:sldId id="428" r:id="rId34"/>
    <p:sldId id="474" r:id="rId35"/>
    <p:sldId id="475" r:id="rId36"/>
    <p:sldId id="476" r:id="rId37"/>
    <p:sldId id="478" r:id="rId38"/>
    <p:sldId id="277" r:id="rId39"/>
    <p:sldId id="479" r:id="rId40"/>
    <p:sldId id="480" r:id="rId41"/>
    <p:sldId id="367" r:id="rId42"/>
    <p:sldId id="481" r:id="rId43"/>
    <p:sldId id="482" r:id="rId44"/>
    <p:sldId id="483" r:id="rId45"/>
    <p:sldId id="484" r:id="rId46"/>
    <p:sldId id="485" r:id="rId47"/>
    <p:sldId id="486" r:id="rId48"/>
    <p:sldId id="298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4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5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2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3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9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8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70068-1FCD-70F2-D937-8F59050F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4870"/>
            <a:ext cx="1089812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A72F90-3452-3F87-28CC-65D54581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5645"/>
            <a:ext cx="1088859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9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왼쪽에 순서대로 쌓여 있는 탑을 가장 오른쪽으로 조건에 맞게 옮겨야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82FA7-81DC-9500-C966-056F16EAB44F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단순화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도식화를 위해 탑이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개일 경우를 살펴봄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F9993-66F1-1DA3-E38F-CDEC849ACE12}"/>
              </a:ext>
            </a:extLst>
          </p:cNvPr>
          <p:cNvSpPr txBox="1"/>
          <p:nvPr/>
        </p:nvSpPr>
        <p:spPr>
          <a:xfrm>
            <a:off x="942387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1F2D-40E7-8F04-F959-9AEDF3554CE8}"/>
              </a:ext>
            </a:extLst>
          </p:cNvPr>
          <p:cNvSpPr txBox="1"/>
          <p:nvPr/>
        </p:nvSpPr>
        <p:spPr>
          <a:xfrm>
            <a:off x="2512291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3A287-C1B5-ADC7-0960-8D8A1470CA36}"/>
              </a:ext>
            </a:extLst>
          </p:cNvPr>
          <p:cNvSpPr txBox="1"/>
          <p:nvPr/>
        </p:nvSpPr>
        <p:spPr>
          <a:xfrm>
            <a:off x="4082195" y="433890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5B664-4D33-898C-776F-CE0611BAFD19}"/>
              </a:ext>
            </a:extLst>
          </p:cNvPr>
          <p:cNvSpPr txBox="1"/>
          <p:nvPr/>
        </p:nvSpPr>
        <p:spPr>
          <a:xfrm>
            <a:off x="1542577" y="3035646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3DC07-E593-F029-79D0-31E58832F57F}"/>
              </a:ext>
            </a:extLst>
          </p:cNvPr>
          <p:cNvSpPr txBox="1"/>
          <p:nvPr/>
        </p:nvSpPr>
        <p:spPr>
          <a:xfrm>
            <a:off x="1431637" y="344978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640A5-C2D7-2ADC-0D84-656B3BC91044}"/>
              </a:ext>
            </a:extLst>
          </p:cNvPr>
          <p:cNvSpPr txBox="1"/>
          <p:nvPr/>
        </p:nvSpPr>
        <p:spPr>
          <a:xfrm>
            <a:off x="1311564" y="386841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E79E2D6-DE8A-5235-FE39-A2C73E0CB11B}"/>
              </a:ext>
            </a:extLst>
          </p:cNvPr>
          <p:cNvSpPr/>
          <p:nvPr/>
        </p:nvSpPr>
        <p:spPr>
          <a:xfrm>
            <a:off x="5736009" y="3391810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F8E8B-3454-C687-FB33-E463E0D956C3}"/>
              </a:ext>
            </a:extLst>
          </p:cNvPr>
          <p:cNvSpPr txBox="1"/>
          <p:nvPr/>
        </p:nvSpPr>
        <p:spPr>
          <a:xfrm>
            <a:off x="6470368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BCA4D8-26DB-C058-3456-19A2B06CB785}"/>
              </a:ext>
            </a:extLst>
          </p:cNvPr>
          <p:cNvSpPr txBox="1"/>
          <p:nvPr/>
        </p:nvSpPr>
        <p:spPr>
          <a:xfrm>
            <a:off x="8040272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8A1CDB-99A0-68E8-C446-D35126661B12}"/>
              </a:ext>
            </a:extLst>
          </p:cNvPr>
          <p:cNvSpPr txBox="1"/>
          <p:nvPr/>
        </p:nvSpPr>
        <p:spPr>
          <a:xfrm>
            <a:off x="9610176" y="433890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3EDD1-8753-EC89-B6F5-3EA0C64DA779}"/>
              </a:ext>
            </a:extLst>
          </p:cNvPr>
          <p:cNvSpPr txBox="1"/>
          <p:nvPr/>
        </p:nvSpPr>
        <p:spPr>
          <a:xfrm>
            <a:off x="10210367" y="386841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6F7D2-612C-5DC9-1F53-D696A7CE8201}"/>
              </a:ext>
            </a:extLst>
          </p:cNvPr>
          <p:cNvSpPr txBox="1"/>
          <p:nvPr/>
        </p:nvSpPr>
        <p:spPr>
          <a:xfrm>
            <a:off x="6959618" y="344978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C20CE-B8D5-5515-56D4-51CA7DC5CBE5}"/>
              </a:ext>
            </a:extLst>
          </p:cNvPr>
          <p:cNvSpPr txBox="1"/>
          <p:nvPr/>
        </p:nvSpPr>
        <p:spPr>
          <a:xfrm>
            <a:off x="6839545" y="386841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3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019D617-FC10-D0C5-FB82-0EEDBE25BA4A}"/>
              </a:ext>
            </a:extLst>
          </p:cNvPr>
          <p:cNvSpPr/>
          <p:nvPr/>
        </p:nvSpPr>
        <p:spPr>
          <a:xfrm>
            <a:off x="5736009" y="1720029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AC13B-E206-5BBA-3B2A-B27072276159}"/>
              </a:ext>
            </a:extLst>
          </p:cNvPr>
          <p:cNvSpPr txBox="1"/>
          <p:nvPr/>
        </p:nvSpPr>
        <p:spPr>
          <a:xfrm>
            <a:off x="942387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6DCC7-1CA6-3556-CADA-F7FA10B7CCC4}"/>
              </a:ext>
            </a:extLst>
          </p:cNvPr>
          <p:cNvSpPr txBox="1"/>
          <p:nvPr/>
        </p:nvSpPr>
        <p:spPr>
          <a:xfrm>
            <a:off x="2512291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C42D7-719C-4409-037F-7FF8363A2495}"/>
              </a:ext>
            </a:extLst>
          </p:cNvPr>
          <p:cNvSpPr txBox="1"/>
          <p:nvPr/>
        </p:nvSpPr>
        <p:spPr>
          <a:xfrm>
            <a:off x="4082195" y="241613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F22E8-7623-4061-21ED-A13BF6830ED5}"/>
              </a:ext>
            </a:extLst>
          </p:cNvPr>
          <p:cNvSpPr txBox="1"/>
          <p:nvPr/>
        </p:nvSpPr>
        <p:spPr>
          <a:xfrm>
            <a:off x="4682386" y="194564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3F74C-6364-AE1F-9043-60B4120006BB}"/>
              </a:ext>
            </a:extLst>
          </p:cNvPr>
          <p:cNvSpPr txBox="1"/>
          <p:nvPr/>
        </p:nvSpPr>
        <p:spPr>
          <a:xfrm>
            <a:off x="2992443" y="1945647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110EE-2CC2-43F6-49E2-206E10F7C1B1}"/>
              </a:ext>
            </a:extLst>
          </p:cNvPr>
          <p:cNvSpPr txBox="1"/>
          <p:nvPr/>
        </p:nvSpPr>
        <p:spPr>
          <a:xfrm>
            <a:off x="1311564" y="194564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7C78F-9231-7207-B9DA-CC0B56573D53}"/>
              </a:ext>
            </a:extLst>
          </p:cNvPr>
          <p:cNvSpPr txBox="1"/>
          <p:nvPr/>
        </p:nvSpPr>
        <p:spPr>
          <a:xfrm>
            <a:off x="6470368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5FC66D-0F19-BD71-03C5-874662D9313F}"/>
              </a:ext>
            </a:extLst>
          </p:cNvPr>
          <p:cNvSpPr txBox="1"/>
          <p:nvPr/>
        </p:nvSpPr>
        <p:spPr>
          <a:xfrm>
            <a:off x="8040272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BEB36E-52CD-C15C-32F2-7A7372CB4D1E}"/>
              </a:ext>
            </a:extLst>
          </p:cNvPr>
          <p:cNvSpPr txBox="1"/>
          <p:nvPr/>
        </p:nvSpPr>
        <p:spPr>
          <a:xfrm>
            <a:off x="9610176" y="241613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41D6D-A925-899C-8F44-F34F4F31E452}"/>
              </a:ext>
            </a:extLst>
          </p:cNvPr>
          <p:cNvSpPr txBox="1"/>
          <p:nvPr/>
        </p:nvSpPr>
        <p:spPr>
          <a:xfrm>
            <a:off x="8640462" y="152573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39A76A-6596-F5F3-E3D7-DB97A571CE5A}"/>
              </a:ext>
            </a:extLst>
          </p:cNvPr>
          <p:cNvSpPr txBox="1"/>
          <p:nvPr/>
        </p:nvSpPr>
        <p:spPr>
          <a:xfrm>
            <a:off x="8520424" y="1945647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CA6B4-8CAE-3596-38C1-DEBF14075964}"/>
              </a:ext>
            </a:extLst>
          </p:cNvPr>
          <p:cNvSpPr txBox="1"/>
          <p:nvPr/>
        </p:nvSpPr>
        <p:spPr>
          <a:xfrm>
            <a:off x="6839545" y="194564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2AC77B-4998-3ADA-2B03-F854626FAFDF}"/>
              </a:ext>
            </a:extLst>
          </p:cNvPr>
          <p:cNvSpPr txBox="1"/>
          <p:nvPr/>
        </p:nvSpPr>
        <p:spPr>
          <a:xfrm>
            <a:off x="942387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13D69-D897-59CE-3DFE-2828097C2B18}"/>
              </a:ext>
            </a:extLst>
          </p:cNvPr>
          <p:cNvSpPr txBox="1"/>
          <p:nvPr/>
        </p:nvSpPr>
        <p:spPr>
          <a:xfrm>
            <a:off x="2512291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4FFC96-FA2B-B36D-1D53-E4AEFC4BA9E4}"/>
              </a:ext>
            </a:extLst>
          </p:cNvPr>
          <p:cNvSpPr txBox="1"/>
          <p:nvPr/>
        </p:nvSpPr>
        <p:spPr>
          <a:xfrm>
            <a:off x="4082195" y="513162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21F29E-9170-67C3-246F-AA63F2C02743}"/>
              </a:ext>
            </a:extLst>
          </p:cNvPr>
          <p:cNvSpPr txBox="1"/>
          <p:nvPr/>
        </p:nvSpPr>
        <p:spPr>
          <a:xfrm>
            <a:off x="4446840" y="466113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F1CFB0-41AE-5FA0-1353-204252E1F58E}"/>
              </a:ext>
            </a:extLst>
          </p:cNvPr>
          <p:cNvSpPr txBox="1"/>
          <p:nvPr/>
        </p:nvSpPr>
        <p:spPr>
          <a:xfrm>
            <a:off x="3112481" y="4241228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BBC37-2562-2BA9-B09E-036120BE7CA5}"/>
              </a:ext>
            </a:extLst>
          </p:cNvPr>
          <p:cNvSpPr txBox="1"/>
          <p:nvPr/>
        </p:nvSpPr>
        <p:spPr>
          <a:xfrm>
            <a:off x="2992443" y="4661138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AB8611D-770A-E801-5DAA-5923D939192F}"/>
              </a:ext>
            </a:extLst>
          </p:cNvPr>
          <p:cNvSpPr/>
          <p:nvPr/>
        </p:nvSpPr>
        <p:spPr>
          <a:xfrm>
            <a:off x="5736009" y="4425894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B537CE-DDD1-56EA-BC6B-FF1C96800AD0}"/>
              </a:ext>
            </a:extLst>
          </p:cNvPr>
          <p:cNvSpPr txBox="1"/>
          <p:nvPr/>
        </p:nvSpPr>
        <p:spPr>
          <a:xfrm>
            <a:off x="6470368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451868-F0F8-76F4-5458-4A05B68DCEFB}"/>
              </a:ext>
            </a:extLst>
          </p:cNvPr>
          <p:cNvSpPr txBox="1"/>
          <p:nvPr/>
        </p:nvSpPr>
        <p:spPr>
          <a:xfrm>
            <a:off x="8040272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D713E8-01E0-7317-74CB-8E03184742FF}"/>
              </a:ext>
            </a:extLst>
          </p:cNvPr>
          <p:cNvSpPr txBox="1"/>
          <p:nvPr/>
        </p:nvSpPr>
        <p:spPr>
          <a:xfrm>
            <a:off x="9610176" y="513162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33AC3E-71A6-4D21-75C3-DF83266F8F3B}"/>
              </a:ext>
            </a:extLst>
          </p:cNvPr>
          <p:cNvSpPr txBox="1"/>
          <p:nvPr/>
        </p:nvSpPr>
        <p:spPr>
          <a:xfrm>
            <a:off x="9974821" y="466113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A99C6E-882A-5816-A3FF-F405473B67BE}"/>
              </a:ext>
            </a:extLst>
          </p:cNvPr>
          <p:cNvSpPr txBox="1"/>
          <p:nvPr/>
        </p:nvSpPr>
        <p:spPr>
          <a:xfrm>
            <a:off x="7070558" y="4661138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0A0AF7-EDCB-152B-1973-070010BAE423}"/>
              </a:ext>
            </a:extLst>
          </p:cNvPr>
          <p:cNvSpPr txBox="1"/>
          <p:nvPr/>
        </p:nvSpPr>
        <p:spPr>
          <a:xfrm>
            <a:off x="8520424" y="4661138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과정들로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탑을 오른쪽으로 옮길 수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보다 최적해는 없는 듯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9BE2F-8144-7D12-332D-339DB06B729C}"/>
              </a:ext>
            </a:extLst>
          </p:cNvPr>
          <p:cNvSpPr txBox="1"/>
          <p:nvPr/>
        </p:nvSpPr>
        <p:spPr>
          <a:xfrm>
            <a:off x="942387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676C8-7005-C640-7025-52A7579098FB}"/>
              </a:ext>
            </a:extLst>
          </p:cNvPr>
          <p:cNvSpPr txBox="1"/>
          <p:nvPr/>
        </p:nvSpPr>
        <p:spPr>
          <a:xfrm>
            <a:off x="2512291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6A01B-1516-7E1B-08A3-9205AD8AD081}"/>
              </a:ext>
            </a:extLst>
          </p:cNvPr>
          <p:cNvSpPr txBox="1"/>
          <p:nvPr/>
        </p:nvSpPr>
        <p:spPr>
          <a:xfrm>
            <a:off x="4082195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73AD1-BC54-1275-A030-E2B47633DD1B}"/>
              </a:ext>
            </a:extLst>
          </p:cNvPr>
          <p:cNvSpPr txBox="1"/>
          <p:nvPr/>
        </p:nvSpPr>
        <p:spPr>
          <a:xfrm>
            <a:off x="4446840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21DE5-5347-6B7C-0680-A0BB1F0563DC}"/>
              </a:ext>
            </a:extLst>
          </p:cNvPr>
          <p:cNvSpPr txBox="1"/>
          <p:nvPr/>
        </p:nvSpPr>
        <p:spPr>
          <a:xfrm>
            <a:off x="1551675" y="346306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B7BF5-AE9A-37A5-F323-DB345885D44F}"/>
              </a:ext>
            </a:extLst>
          </p:cNvPr>
          <p:cNvSpPr txBox="1"/>
          <p:nvPr/>
        </p:nvSpPr>
        <p:spPr>
          <a:xfrm>
            <a:off x="4562346" y="304682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6935F0-A13D-658E-3B23-C175A2387A6A}"/>
              </a:ext>
            </a:extLst>
          </p:cNvPr>
          <p:cNvSpPr/>
          <p:nvPr/>
        </p:nvSpPr>
        <p:spPr>
          <a:xfrm>
            <a:off x="5736009" y="3227823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12236-5029-2AFA-F16C-9C0EB0FCCF51}"/>
              </a:ext>
            </a:extLst>
          </p:cNvPr>
          <p:cNvSpPr txBox="1"/>
          <p:nvPr/>
        </p:nvSpPr>
        <p:spPr>
          <a:xfrm>
            <a:off x="6470368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5E565-0CDC-B18C-C32B-6D5B8CDB77D0}"/>
              </a:ext>
            </a:extLst>
          </p:cNvPr>
          <p:cNvSpPr txBox="1"/>
          <p:nvPr/>
        </p:nvSpPr>
        <p:spPr>
          <a:xfrm>
            <a:off x="8040272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745CF-7557-E970-F035-76F60460E34C}"/>
              </a:ext>
            </a:extLst>
          </p:cNvPr>
          <p:cNvSpPr txBox="1"/>
          <p:nvPr/>
        </p:nvSpPr>
        <p:spPr>
          <a:xfrm>
            <a:off x="9610176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DB6F3-9BDA-AEE3-7341-96F7A9858AB7}"/>
              </a:ext>
            </a:extLst>
          </p:cNvPr>
          <p:cNvSpPr txBox="1"/>
          <p:nvPr/>
        </p:nvSpPr>
        <p:spPr>
          <a:xfrm>
            <a:off x="9974821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45107-7860-0D80-FFE5-11AAB46B9F4E}"/>
              </a:ext>
            </a:extLst>
          </p:cNvPr>
          <p:cNvSpPr txBox="1"/>
          <p:nvPr/>
        </p:nvSpPr>
        <p:spPr>
          <a:xfrm>
            <a:off x="10210365" y="2617464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AB4ECC-9092-EF39-1A01-C7A401FA4F4D}"/>
              </a:ext>
            </a:extLst>
          </p:cNvPr>
          <p:cNvSpPr txBox="1"/>
          <p:nvPr/>
        </p:nvSpPr>
        <p:spPr>
          <a:xfrm>
            <a:off x="10090327" y="3041861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86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과정들과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케이스들을 직접 그려봐서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처음에 왼쪽 가장 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옮기기 위해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6935F0-A13D-658E-3B23-C175A2387A6A}"/>
              </a:ext>
            </a:extLst>
          </p:cNvPr>
          <p:cNvSpPr/>
          <p:nvPr/>
        </p:nvSpPr>
        <p:spPr>
          <a:xfrm>
            <a:off x="5736009" y="3227823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12236-5029-2AFA-F16C-9C0EB0FCCF51}"/>
              </a:ext>
            </a:extLst>
          </p:cNvPr>
          <p:cNvSpPr txBox="1"/>
          <p:nvPr/>
        </p:nvSpPr>
        <p:spPr>
          <a:xfrm>
            <a:off x="6470368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5E565-0CDC-B18C-C32B-6D5B8CDB77D0}"/>
              </a:ext>
            </a:extLst>
          </p:cNvPr>
          <p:cNvSpPr txBox="1"/>
          <p:nvPr/>
        </p:nvSpPr>
        <p:spPr>
          <a:xfrm>
            <a:off x="8040272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745CF-7557-E970-F035-76F60460E34C}"/>
              </a:ext>
            </a:extLst>
          </p:cNvPr>
          <p:cNvSpPr txBox="1"/>
          <p:nvPr/>
        </p:nvSpPr>
        <p:spPr>
          <a:xfrm>
            <a:off x="9610176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DB6F3-9BDA-AEE3-7341-96F7A9858AB7}"/>
              </a:ext>
            </a:extLst>
          </p:cNvPr>
          <p:cNvSpPr txBox="1"/>
          <p:nvPr/>
        </p:nvSpPr>
        <p:spPr>
          <a:xfrm>
            <a:off x="6835013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45107-7860-0D80-FFE5-11AAB46B9F4E}"/>
              </a:ext>
            </a:extLst>
          </p:cNvPr>
          <p:cNvSpPr txBox="1"/>
          <p:nvPr/>
        </p:nvSpPr>
        <p:spPr>
          <a:xfrm>
            <a:off x="8640183" y="3044433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AB4ECC-9092-EF39-1A01-C7A401FA4F4D}"/>
              </a:ext>
            </a:extLst>
          </p:cNvPr>
          <p:cNvSpPr txBox="1"/>
          <p:nvPr/>
        </p:nvSpPr>
        <p:spPr>
          <a:xfrm>
            <a:off x="8520145" y="3468830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CC722-5AC8-981A-5373-4E281EA4A114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원반들을 가운데로 옮겨 놓고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원반을 오른쪽으로 옮긴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50C57-B067-C533-6F49-640630A586CD}"/>
              </a:ext>
            </a:extLst>
          </p:cNvPr>
          <p:cNvSpPr txBox="1"/>
          <p:nvPr/>
        </p:nvSpPr>
        <p:spPr>
          <a:xfrm>
            <a:off x="942387" y="210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오른쪽으로 옮겨진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원반 위에 다시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원반들을 놓음을 알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42AD5-3897-4FB1-2338-18C12B653685}"/>
              </a:ext>
            </a:extLst>
          </p:cNvPr>
          <p:cNvSpPr txBox="1"/>
          <p:nvPr/>
        </p:nvSpPr>
        <p:spPr>
          <a:xfrm>
            <a:off x="942387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3894D-C081-4AE3-6B4B-BD045784E692}"/>
              </a:ext>
            </a:extLst>
          </p:cNvPr>
          <p:cNvSpPr txBox="1"/>
          <p:nvPr/>
        </p:nvSpPr>
        <p:spPr>
          <a:xfrm>
            <a:off x="2512291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50F22-C52B-A95C-8CFE-8FB6F2F339D3}"/>
              </a:ext>
            </a:extLst>
          </p:cNvPr>
          <p:cNvSpPr txBox="1"/>
          <p:nvPr/>
        </p:nvSpPr>
        <p:spPr>
          <a:xfrm>
            <a:off x="4082195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F6264-9DC8-CFBD-7FF8-6E2C57ABB896}"/>
              </a:ext>
            </a:extLst>
          </p:cNvPr>
          <p:cNvSpPr txBox="1"/>
          <p:nvPr/>
        </p:nvSpPr>
        <p:spPr>
          <a:xfrm>
            <a:off x="1542577" y="2630296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915777-B341-8585-DD56-708373C18C98}"/>
              </a:ext>
            </a:extLst>
          </p:cNvPr>
          <p:cNvSpPr txBox="1"/>
          <p:nvPr/>
        </p:nvSpPr>
        <p:spPr>
          <a:xfrm>
            <a:off x="1431637" y="304443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78580-6538-A15D-F285-84D6AE7DE8AE}"/>
              </a:ext>
            </a:extLst>
          </p:cNvPr>
          <p:cNvSpPr txBox="1"/>
          <p:nvPr/>
        </p:nvSpPr>
        <p:spPr>
          <a:xfrm>
            <a:off x="1311564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6272DD-A78A-67C3-5776-F597F00845ED}"/>
              </a:ext>
            </a:extLst>
          </p:cNvPr>
          <p:cNvSpPr/>
          <p:nvPr/>
        </p:nvSpPr>
        <p:spPr>
          <a:xfrm>
            <a:off x="5736009" y="5343024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682BCD-0650-38CA-371E-0BF6666BAB68}"/>
              </a:ext>
            </a:extLst>
          </p:cNvPr>
          <p:cNvSpPr txBox="1"/>
          <p:nvPr/>
        </p:nvSpPr>
        <p:spPr>
          <a:xfrm>
            <a:off x="6470368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360939-D467-B830-00CC-ABACADB7428C}"/>
              </a:ext>
            </a:extLst>
          </p:cNvPr>
          <p:cNvSpPr txBox="1"/>
          <p:nvPr/>
        </p:nvSpPr>
        <p:spPr>
          <a:xfrm>
            <a:off x="8040272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44227-EE99-CC65-EA32-6D81F7068B4E}"/>
              </a:ext>
            </a:extLst>
          </p:cNvPr>
          <p:cNvSpPr txBox="1"/>
          <p:nvPr/>
        </p:nvSpPr>
        <p:spPr>
          <a:xfrm>
            <a:off x="9610176" y="604875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E75DC-E70F-8056-EA05-79F4FF43E55F}"/>
              </a:ext>
            </a:extLst>
          </p:cNvPr>
          <p:cNvSpPr txBox="1"/>
          <p:nvPr/>
        </p:nvSpPr>
        <p:spPr>
          <a:xfrm>
            <a:off x="942387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8A7E8-D905-C687-16DE-3ADDA22657FC}"/>
              </a:ext>
            </a:extLst>
          </p:cNvPr>
          <p:cNvSpPr txBox="1"/>
          <p:nvPr/>
        </p:nvSpPr>
        <p:spPr>
          <a:xfrm>
            <a:off x="2512291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3CA1D2-E431-CEB2-6918-9586E04E98CC}"/>
              </a:ext>
            </a:extLst>
          </p:cNvPr>
          <p:cNvSpPr txBox="1"/>
          <p:nvPr/>
        </p:nvSpPr>
        <p:spPr>
          <a:xfrm>
            <a:off x="4082195" y="604875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6F83D-3BF5-FD2E-A70D-AACD6E8C2239}"/>
              </a:ext>
            </a:extLst>
          </p:cNvPr>
          <p:cNvSpPr txBox="1"/>
          <p:nvPr/>
        </p:nvSpPr>
        <p:spPr>
          <a:xfrm>
            <a:off x="4446840" y="557826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8B9ED9-20B6-47AD-E904-37057EF00F1A}"/>
              </a:ext>
            </a:extLst>
          </p:cNvPr>
          <p:cNvSpPr txBox="1"/>
          <p:nvPr/>
        </p:nvSpPr>
        <p:spPr>
          <a:xfrm>
            <a:off x="3116734" y="5157389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D3D8DE-50F6-690F-C38F-F2154A968A88}"/>
              </a:ext>
            </a:extLst>
          </p:cNvPr>
          <p:cNvSpPr txBox="1"/>
          <p:nvPr/>
        </p:nvSpPr>
        <p:spPr>
          <a:xfrm>
            <a:off x="2996696" y="5581786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5CFDC9-2F87-EC5A-5031-17DA5130F152}"/>
              </a:ext>
            </a:extLst>
          </p:cNvPr>
          <p:cNvSpPr txBox="1"/>
          <p:nvPr/>
        </p:nvSpPr>
        <p:spPr>
          <a:xfrm>
            <a:off x="10206287" y="4743252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A9773B-F5D5-6C55-38B6-A92A92EB2CA0}"/>
              </a:ext>
            </a:extLst>
          </p:cNvPr>
          <p:cNvSpPr txBox="1"/>
          <p:nvPr/>
        </p:nvSpPr>
        <p:spPr>
          <a:xfrm>
            <a:off x="10095347" y="5157389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D87846-D5D8-CF93-D64F-1374D3ADBF7B}"/>
              </a:ext>
            </a:extLst>
          </p:cNvPr>
          <p:cNvSpPr txBox="1"/>
          <p:nvPr/>
        </p:nvSpPr>
        <p:spPr>
          <a:xfrm>
            <a:off x="9975274" y="5576023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15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과정을 재귀함수로 표현할 수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4A4C1-D383-E7AF-69D6-FE2D8964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88" y="1732388"/>
            <a:ext cx="6082848" cy="3741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064D36-9B54-72FD-C3CB-E9E23EC9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412" y="3429000"/>
            <a:ext cx="636358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1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백트래킹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되추적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1725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상태 트리를 탐색하다가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진행중인 노드에서 더 이상 해가 구할 수 없다는 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2ECD-21E6-EA4A-EA7F-6538BDDE976C}"/>
              </a:ext>
            </a:extLst>
          </p:cNvPr>
          <p:cNvSpPr txBox="1"/>
          <p:nvPr/>
        </p:nvSpPr>
        <p:spPr>
          <a:xfrm>
            <a:off x="942387" y="20968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(non-promise)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깨닫는 순간 아래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탐색을 중단하고 다시 위로 되돌아가는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(backtrack)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029A02-AEE7-3505-9278-E4116A6D4BC2}"/>
              </a:ext>
            </a:extLst>
          </p:cNvPr>
          <p:cNvSpPr/>
          <p:nvPr/>
        </p:nvSpPr>
        <p:spPr>
          <a:xfrm>
            <a:off x="3111931" y="277682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87ABA1-AF6F-CB1C-C616-31DB48686C0C}"/>
              </a:ext>
            </a:extLst>
          </p:cNvPr>
          <p:cNvSpPr/>
          <p:nvPr/>
        </p:nvSpPr>
        <p:spPr>
          <a:xfrm>
            <a:off x="2640590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F25845-5FB6-6D54-2184-41E9F0840391}"/>
              </a:ext>
            </a:extLst>
          </p:cNvPr>
          <p:cNvSpPr/>
          <p:nvPr/>
        </p:nvSpPr>
        <p:spPr>
          <a:xfrm>
            <a:off x="3481263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C64661-958A-D9F3-05E9-33741449D227}"/>
              </a:ext>
            </a:extLst>
          </p:cNvPr>
          <p:cNvSpPr/>
          <p:nvPr/>
        </p:nvSpPr>
        <p:spPr>
          <a:xfrm>
            <a:off x="2271258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E6DD0F-2F7A-D338-F96F-8402113FA27F}"/>
              </a:ext>
            </a:extLst>
          </p:cNvPr>
          <p:cNvSpPr/>
          <p:nvPr/>
        </p:nvSpPr>
        <p:spPr>
          <a:xfrm>
            <a:off x="3111931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F2FEA5-DBDD-4066-0D92-ABEC33333336}"/>
              </a:ext>
            </a:extLst>
          </p:cNvPr>
          <p:cNvSpPr/>
          <p:nvPr/>
        </p:nvSpPr>
        <p:spPr>
          <a:xfrm>
            <a:off x="4547930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9F0817-203F-F42A-1DB9-DD890C652D0D}"/>
              </a:ext>
            </a:extLst>
          </p:cNvPr>
          <p:cNvSpPr/>
          <p:nvPr/>
        </p:nvSpPr>
        <p:spPr>
          <a:xfrm>
            <a:off x="4178598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F0094D-6867-45BC-0F58-111160628082}"/>
              </a:ext>
            </a:extLst>
          </p:cNvPr>
          <p:cNvSpPr/>
          <p:nvPr/>
        </p:nvSpPr>
        <p:spPr>
          <a:xfrm>
            <a:off x="5019271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797C5F-7604-993D-A540-0B02EB8373F4}"/>
              </a:ext>
            </a:extLst>
          </p:cNvPr>
          <p:cNvSpPr/>
          <p:nvPr/>
        </p:nvSpPr>
        <p:spPr>
          <a:xfrm>
            <a:off x="2640590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D85D088-D8A2-0D71-7B28-9D15527F833E}"/>
              </a:ext>
            </a:extLst>
          </p:cNvPr>
          <p:cNvSpPr/>
          <p:nvPr/>
        </p:nvSpPr>
        <p:spPr>
          <a:xfrm>
            <a:off x="3707257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F30B9-A5D8-0D92-34CA-B4B4AD6D4E4D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825256" y="309207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A529C7-77D3-DB26-8B03-6595BA608FCE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3427176" y="309207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BA751-745C-3F45-6793-38ACF48B03B9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2455924" y="4102230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50943E-B9B0-977D-4626-241430C0B28A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955835" y="4102230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2291C6-3E0B-0394-1504-A73772B3E3B6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3796508" y="4102230"/>
            <a:ext cx="43617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B398EE-04C1-D157-82B6-964B596E2B4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4547930" y="4981807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5DD7CB-386F-A003-523A-A08E7FEC447A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4863175" y="4102230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15DEB-0079-FC80-641A-20C3E59B57A2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2955835" y="5166473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C3EA20-279D-5A38-180F-C54168A44C9F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3891923" y="5112386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6B02101-4696-CF6B-6FDA-6D8CB703B454}"/>
              </a:ext>
            </a:extLst>
          </p:cNvPr>
          <p:cNvSpPr/>
          <p:nvPr/>
        </p:nvSpPr>
        <p:spPr>
          <a:xfrm>
            <a:off x="1615251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2A195-D09F-468B-69A0-2D127AE6C6C9}"/>
              </a:ext>
            </a:extLst>
          </p:cNvPr>
          <p:cNvCxnSpPr>
            <a:cxnSpLocks/>
            <a:stCxn id="29" idx="7"/>
            <a:endCxn id="10" idx="3"/>
          </p:cNvCxnSpPr>
          <p:nvPr/>
        </p:nvCxnSpPr>
        <p:spPr>
          <a:xfrm flipV="1">
            <a:off x="1930496" y="5112386"/>
            <a:ext cx="394849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11899D-C9FF-9857-11A8-879C0965181A}"/>
              </a:ext>
            </a:extLst>
          </p:cNvPr>
          <p:cNvCxnSpPr/>
          <p:nvPr/>
        </p:nvCxnSpPr>
        <p:spPr>
          <a:xfrm flipH="1">
            <a:off x="2575300" y="3092074"/>
            <a:ext cx="380535" cy="61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1BA7E5-B1B1-E999-126C-587796A3B762}"/>
              </a:ext>
            </a:extLst>
          </p:cNvPr>
          <p:cNvCxnSpPr>
            <a:cxnSpLocks/>
          </p:cNvCxnSpPr>
          <p:nvPr/>
        </p:nvCxnSpPr>
        <p:spPr>
          <a:xfrm flipH="1">
            <a:off x="2325031" y="4052292"/>
            <a:ext cx="189804" cy="5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C8EBB7AC-7FEB-A567-8FD0-23E53737085D}"/>
              </a:ext>
            </a:extLst>
          </p:cNvPr>
          <p:cNvSpPr/>
          <p:nvPr/>
        </p:nvSpPr>
        <p:spPr>
          <a:xfrm>
            <a:off x="2270944" y="4797141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587A8B9-82F7-749A-7C9C-652B01214080}"/>
              </a:ext>
            </a:extLst>
          </p:cNvPr>
          <p:cNvCxnSpPr>
            <a:cxnSpLocks/>
          </p:cNvCxnSpPr>
          <p:nvPr/>
        </p:nvCxnSpPr>
        <p:spPr>
          <a:xfrm flipV="1">
            <a:off x="2611854" y="4228032"/>
            <a:ext cx="157623" cy="49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200BE1-2D1F-012E-622B-35C93E1DD147}"/>
              </a:ext>
            </a:extLst>
          </p:cNvPr>
          <p:cNvCxnSpPr>
            <a:cxnSpLocks/>
          </p:cNvCxnSpPr>
          <p:nvPr/>
        </p:nvCxnSpPr>
        <p:spPr>
          <a:xfrm>
            <a:off x="2890982" y="4248727"/>
            <a:ext cx="139653" cy="53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(A, B, C, D, E, F, 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동전을 던졌을 때 앞면이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 나오는 경우를 구하라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2ECD-21E6-EA4A-EA7F-6538BDDE976C}"/>
              </a:ext>
            </a:extLst>
          </p:cNvPr>
          <p:cNvSpPr txBox="1"/>
          <p:nvPr/>
        </p:nvSpPr>
        <p:spPr>
          <a:xfrm>
            <a:off x="942387" y="17233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문제가 있다고 해봅시다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D0E15-F0F9-51BD-CC72-E037F3F3276F}"/>
              </a:ext>
            </a:extLst>
          </p:cNvPr>
          <p:cNvSpPr txBox="1"/>
          <p:nvPr/>
        </p:nvSpPr>
        <p:spPr>
          <a:xfrm>
            <a:off x="942387" y="20927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쓰기 보단 앞서 배운 재귀함수를 이용해 구현할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77094D-38F3-7E5C-F29C-65FD825B1E9F}"/>
              </a:ext>
            </a:extLst>
          </p:cNvPr>
          <p:cNvSpPr txBox="1"/>
          <p:nvPr/>
        </p:nvSpPr>
        <p:spPr>
          <a:xfrm>
            <a:off x="942387" y="28313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앞에 던져진 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(A, B, C, D)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전부 앞면이었다면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뒤의 동전들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(E, F, 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어떻게 나와도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2EBF2-ACC7-D042-0BE4-F4D560EA0AD7}"/>
              </a:ext>
            </a:extLst>
          </p:cNvPr>
          <p:cNvSpPr txBox="1"/>
          <p:nvPr/>
        </p:nvSpPr>
        <p:spPr>
          <a:xfrm>
            <a:off x="942387" y="320070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조건을 만족시킬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해가 나오지 않음을 알았는데도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DF196-2D3B-AC24-C3D1-E2B5501E86A9}"/>
              </a:ext>
            </a:extLst>
          </p:cNvPr>
          <p:cNvSpPr txBox="1"/>
          <p:nvPr/>
        </p:nvSpPr>
        <p:spPr>
          <a:xfrm>
            <a:off x="942387" y="357003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트리를 더 이상 탐색할 이유가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백트래킹은 여기서 아래로 더 진행하지 않고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44201C-544D-8658-D2D7-78BDB2E7EFF9}"/>
              </a:ext>
            </a:extLst>
          </p:cNvPr>
          <p:cNvSpPr txBox="1"/>
          <p:nvPr/>
        </p:nvSpPr>
        <p:spPr>
          <a:xfrm>
            <a:off x="942387" y="393936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윗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노드로 돌아가 다른 노드들을 탐색함으로써 시간 복잡도를 향상시킵니다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01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B3C7E7F-621C-4CB8-2ED4-92E7476B8F97}"/>
              </a:ext>
            </a:extLst>
          </p:cNvPr>
          <p:cNvCxnSpPr>
            <a:cxnSpLocks/>
          </p:cNvCxnSpPr>
          <p:nvPr/>
        </p:nvCxnSpPr>
        <p:spPr>
          <a:xfrm>
            <a:off x="526473" y="1973205"/>
            <a:ext cx="10021454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11CC49-0E1E-77E2-4727-EF2EBE029B99}"/>
              </a:ext>
            </a:extLst>
          </p:cNvPr>
          <p:cNvSpPr/>
          <p:nvPr/>
        </p:nvSpPr>
        <p:spPr>
          <a:xfrm>
            <a:off x="3056513" y="17700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4D7822-0DD1-B807-1567-4F202D8837A2}"/>
              </a:ext>
            </a:extLst>
          </p:cNvPr>
          <p:cNvSpPr/>
          <p:nvPr/>
        </p:nvSpPr>
        <p:spPr>
          <a:xfrm>
            <a:off x="2161753" y="27339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2CD8696-FACC-86A5-D052-1040EA1E840C}"/>
              </a:ext>
            </a:extLst>
          </p:cNvPr>
          <p:cNvSpPr/>
          <p:nvPr/>
        </p:nvSpPr>
        <p:spPr>
          <a:xfrm>
            <a:off x="5911334" y="9738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124C3-DE52-04F7-71AE-33464C4D1A01}"/>
              </a:ext>
            </a:extLst>
          </p:cNvPr>
          <p:cNvSpPr/>
          <p:nvPr/>
        </p:nvSpPr>
        <p:spPr>
          <a:xfrm>
            <a:off x="1588321" y="37903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9CD5239-C370-E828-6FC9-986B87E264E7}"/>
              </a:ext>
            </a:extLst>
          </p:cNvPr>
          <p:cNvSpPr/>
          <p:nvPr/>
        </p:nvSpPr>
        <p:spPr>
          <a:xfrm>
            <a:off x="3056513" y="37903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27C991C-13C2-0513-C43D-66160308E0B3}"/>
              </a:ext>
            </a:extLst>
          </p:cNvPr>
          <p:cNvSpPr/>
          <p:nvPr/>
        </p:nvSpPr>
        <p:spPr>
          <a:xfrm>
            <a:off x="2161753" y="4802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A25BB46-4252-A6CD-AD45-F5B242B5BDD9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346419" y="2085311"/>
            <a:ext cx="764181" cy="648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1167B14-D059-8729-7D03-9D4490EB6B1B}"/>
              </a:ext>
            </a:extLst>
          </p:cNvPr>
          <p:cNvCxnSpPr>
            <a:cxnSpLocks/>
            <a:stCxn id="39" idx="2"/>
            <a:endCxn id="37" idx="7"/>
          </p:cNvCxnSpPr>
          <p:nvPr/>
        </p:nvCxnSpPr>
        <p:spPr>
          <a:xfrm flipH="1">
            <a:off x="3371758" y="1158498"/>
            <a:ext cx="2539576" cy="665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AE896B6-9198-2CA8-C713-839C63E37531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1772987" y="3049196"/>
            <a:ext cx="442853" cy="741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E61F66C-109F-511A-6FB4-A92EEAD6EC21}"/>
              </a:ext>
            </a:extLst>
          </p:cNvPr>
          <p:cNvCxnSpPr>
            <a:cxnSpLocks/>
            <a:stCxn id="41" idx="1"/>
            <a:endCxn id="38" idx="5"/>
          </p:cNvCxnSpPr>
          <p:nvPr/>
        </p:nvCxnSpPr>
        <p:spPr>
          <a:xfrm flipH="1" flipV="1">
            <a:off x="2476998" y="3049196"/>
            <a:ext cx="633602" cy="795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E10A20E-7050-7729-422F-6E5273DFF93C}"/>
              </a:ext>
            </a:extLst>
          </p:cNvPr>
          <p:cNvCxnSpPr>
            <a:cxnSpLocks/>
            <a:stCxn id="45" idx="1"/>
            <a:endCxn id="40" idx="5"/>
          </p:cNvCxnSpPr>
          <p:nvPr/>
        </p:nvCxnSpPr>
        <p:spPr>
          <a:xfrm flipH="1" flipV="1">
            <a:off x="1903566" y="4105623"/>
            <a:ext cx="312274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8764244-A5AB-8613-132E-9344D1CAAEFD}"/>
              </a:ext>
            </a:extLst>
          </p:cNvPr>
          <p:cNvSpPr/>
          <p:nvPr/>
        </p:nvSpPr>
        <p:spPr>
          <a:xfrm>
            <a:off x="1014888" y="4802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C2B97B1-3775-FD98-0E0E-E02ED8DE8B3D}"/>
              </a:ext>
            </a:extLst>
          </p:cNvPr>
          <p:cNvCxnSpPr>
            <a:cxnSpLocks/>
            <a:stCxn id="56" idx="7"/>
            <a:endCxn id="40" idx="3"/>
          </p:cNvCxnSpPr>
          <p:nvPr/>
        </p:nvCxnSpPr>
        <p:spPr>
          <a:xfrm flipV="1">
            <a:off x="1330133" y="4105623"/>
            <a:ext cx="312275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1EF0825-50A2-A595-9949-95543CA5155C}"/>
              </a:ext>
            </a:extLst>
          </p:cNvPr>
          <p:cNvSpPr/>
          <p:nvPr/>
        </p:nvSpPr>
        <p:spPr>
          <a:xfrm>
            <a:off x="8766642" y="17700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B1C7FD-D3D5-1BA1-B07E-8797BAE95A01}"/>
              </a:ext>
            </a:extLst>
          </p:cNvPr>
          <p:cNvCxnSpPr>
            <a:cxnSpLocks/>
            <a:stCxn id="39" idx="6"/>
            <a:endCxn id="72" idx="1"/>
          </p:cNvCxnSpPr>
          <p:nvPr/>
        </p:nvCxnSpPr>
        <p:spPr>
          <a:xfrm>
            <a:off x="6280666" y="1158498"/>
            <a:ext cx="2540063" cy="665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00B8274-90E0-7F86-B96C-6CAA60557E62}"/>
              </a:ext>
            </a:extLst>
          </p:cNvPr>
          <p:cNvSpPr/>
          <p:nvPr/>
        </p:nvSpPr>
        <p:spPr>
          <a:xfrm>
            <a:off x="4456880" y="27339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0E806A-E104-7941-57D5-5FA43D551B6D}"/>
              </a:ext>
            </a:extLst>
          </p:cNvPr>
          <p:cNvCxnSpPr>
            <a:cxnSpLocks/>
            <a:stCxn id="87" idx="1"/>
            <a:endCxn id="37" idx="5"/>
          </p:cNvCxnSpPr>
          <p:nvPr/>
        </p:nvCxnSpPr>
        <p:spPr>
          <a:xfrm flipH="1" flipV="1">
            <a:off x="3371758" y="2085311"/>
            <a:ext cx="1139209" cy="702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38AAEE77-08CC-C40F-E16A-FBEC73F509DA}"/>
              </a:ext>
            </a:extLst>
          </p:cNvPr>
          <p:cNvSpPr/>
          <p:nvPr/>
        </p:nvSpPr>
        <p:spPr>
          <a:xfrm>
            <a:off x="767228" y="60535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5BF3121-2BE0-A572-9243-625F640D9F1C}"/>
              </a:ext>
            </a:extLst>
          </p:cNvPr>
          <p:cNvSpPr/>
          <p:nvPr/>
        </p:nvSpPr>
        <p:spPr>
          <a:xfrm>
            <a:off x="1337274" y="60350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8B11455-FA2D-F1E3-E288-224D55746724}"/>
              </a:ext>
            </a:extLst>
          </p:cNvPr>
          <p:cNvCxnSpPr>
            <a:cxnSpLocks/>
            <a:stCxn id="92" idx="0"/>
            <a:endCxn id="56" idx="3"/>
          </p:cNvCxnSpPr>
          <p:nvPr/>
        </p:nvCxnSpPr>
        <p:spPr>
          <a:xfrm flipV="1">
            <a:off x="951894" y="5118180"/>
            <a:ext cx="117081" cy="935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2D5B3D-864B-D2BB-DBD9-17914135295F}"/>
              </a:ext>
            </a:extLst>
          </p:cNvPr>
          <p:cNvCxnSpPr>
            <a:cxnSpLocks/>
            <a:stCxn id="93" idx="0"/>
            <a:endCxn id="56" idx="5"/>
          </p:cNvCxnSpPr>
          <p:nvPr/>
        </p:nvCxnSpPr>
        <p:spPr>
          <a:xfrm flipH="1" flipV="1">
            <a:off x="1330133" y="5118180"/>
            <a:ext cx="191807" cy="91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E28817F-35B8-C715-B7EC-1D1B5B3EE42A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699226" y="6368771"/>
            <a:ext cx="122089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483DE73-CC4C-BA92-BE9C-CD5638A6C264}"/>
              </a:ext>
            </a:extLst>
          </p:cNvPr>
          <p:cNvCxnSpPr>
            <a:cxnSpLocks/>
            <a:endCxn id="92" idx="5"/>
          </p:cNvCxnSpPr>
          <p:nvPr/>
        </p:nvCxnSpPr>
        <p:spPr>
          <a:xfrm flipH="1" flipV="1">
            <a:off x="1082473" y="6368771"/>
            <a:ext cx="54087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44B2494-6AAD-56C5-AAFF-F589EC37C116}"/>
              </a:ext>
            </a:extLst>
          </p:cNvPr>
          <p:cNvCxnSpPr>
            <a:cxnSpLocks/>
          </p:cNvCxnSpPr>
          <p:nvPr/>
        </p:nvCxnSpPr>
        <p:spPr>
          <a:xfrm flipV="1">
            <a:off x="1272659" y="6350298"/>
            <a:ext cx="122089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5559E2B-4B4C-BFA5-0EF8-0FC563F99872}"/>
              </a:ext>
            </a:extLst>
          </p:cNvPr>
          <p:cNvCxnSpPr>
            <a:cxnSpLocks/>
          </p:cNvCxnSpPr>
          <p:nvPr/>
        </p:nvCxnSpPr>
        <p:spPr>
          <a:xfrm flipH="1" flipV="1">
            <a:off x="1660812" y="6350298"/>
            <a:ext cx="54087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곱하기 기호 112">
            <a:extLst>
              <a:ext uri="{FF2B5EF4-FFF2-40B4-BE49-F238E27FC236}">
                <a16:creationId xmlns:a16="http://schemas.microsoft.com/office/drawing/2014/main" id="{F54CE759-D6A6-5FC7-30DA-63608EB4788C}"/>
              </a:ext>
            </a:extLst>
          </p:cNvPr>
          <p:cNvSpPr/>
          <p:nvPr/>
        </p:nvSpPr>
        <p:spPr>
          <a:xfrm>
            <a:off x="657111" y="477589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E6AE733-5E25-BAF2-BF14-43833A7ED3F8}"/>
              </a:ext>
            </a:extLst>
          </p:cNvPr>
          <p:cNvCxnSpPr>
            <a:cxnSpLocks/>
          </p:cNvCxnSpPr>
          <p:nvPr/>
        </p:nvCxnSpPr>
        <p:spPr>
          <a:xfrm>
            <a:off x="535709" y="2915240"/>
            <a:ext cx="100122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00E2BC4-3A06-0FE8-2DAE-59594AA63B84}"/>
              </a:ext>
            </a:extLst>
          </p:cNvPr>
          <p:cNvCxnSpPr>
            <a:cxnSpLocks/>
          </p:cNvCxnSpPr>
          <p:nvPr/>
        </p:nvCxnSpPr>
        <p:spPr>
          <a:xfrm>
            <a:off x="434109" y="3993517"/>
            <a:ext cx="101138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A8B5793-C04E-BE51-652C-0B9881C74C5E}"/>
              </a:ext>
            </a:extLst>
          </p:cNvPr>
          <p:cNvCxnSpPr>
            <a:cxnSpLocks/>
          </p:cNvCxnSpPr>
          <p:nvPr/>
        </p:nvCxnSpPr>
        <p:spPr>
          <a:xfrm>
            <a:off x="452582" y="4979031"/>
            <a:ext cx="10095345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AF5A4C9-B782-5360-083B-DC036B73E2F5}"/>
              </a:ext>
            </a:extLst>
          </p:cNvPr>
          <p:cNvCxnSpPr>
            <a:cxnSpLocks/>
          </p:cNvCxnSpPr>
          <p:nvPr/>
        </p:nvCxnSpPr>
        <p:spPr>
          <a:xfrm>
            <a:off x="434109" y="6238192"/>
            <a:ext cx="101138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C768AFA-1A56-6783-BC12-7905C9DD4844}"/>
              </a:ext>
            </a:extLst>
          </p:cNvPr>
          <p:cNvSpPr txBox="1"/>
          <p:nvPr/>
        </p:nvSpPr>
        <p:spPr>
          <a:xfrm>
            <a:off x="10815781" y="177006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AEDE02-7CCA-DE11-3CE5-95BB58443729}"/>
              </a:ext>
            </a:extLst>
          </p:cNvPr>
          <p:cNvSpPr txBox="1"/>
          <p:nvPr/>
        </p:nvSpPr>
        <p:spPr>
          <a:xfrm>
            <a:off x="10815781" y="2679864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8EDE36-71FE-FEBF-4E51-23797D0E8216}"/>
              </a:ext>
            </a:extLst>
          </p:cNvPr>
          <p:cNvSpPr txBox="1"/>
          <p:nvPr/>
        </p:nvSpPr>
        <p:spPr>
          <a:xfrm>
            <a:off x="10815781" y="374207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A4D94A8-D705-A50A-B81D-30A55165BCAF}"/>
              </a:ext>
            </a:extLst>
          </p:cNvPr>
          <p:cNvSpPr txBox="1"/>
          <p:nvPr/>
        </p:nvSpPr>
        <p:spPr>
          <a:xfrm>
            <a:off x="10815781" y="4775892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F338A84-6EC2-29A4-A24D-0005730EE52C}"/>
              </a:ext>
            </a:extLst>
          </p:cNvPr>
          <p:cNvSpPr txBox="1"/>
          <p:nvPr/>
        </p:nvSpPr>
        <p:spPr>
          <a:xfrm>
            <a:off x="10815781" y="605352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B313CE8-0C9B-FBD1-FA03-93A6689EB3AD}"/>
              </a:ext>
            </a:extLst>
          </p:cNvPr>
          <p:cNvCxnSpPr>
            <a:cxnSpLocks/>
          </p:cNvCxnSpPr>
          <p:nvPr/>
        </p:nvCxnSpPr>
        <p:spPr>
          <a:xfrm flipH="1">
            <a:off x="3425845" y="1072172"/>
            <a:ext cx="2319173" cy="5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1D99084-E9D9-878D-3A12-333C4122D982}"/>
              </a:ext>
            </a:extLst>
          </p:cNvPr>
          <p:cNvCxnSpPr>
            <a:cxnSpLocks/>
          </p:cNvCxnSpPr>
          <p:nvPr/>
        </p:nvCxnSpPr>
        <p:spPr>
          <a:xfrm flipH="1">
            <a:off x="2402807" y="2113762"/>
            <a:ext cx="497610" cy="42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60CFCA7-FAB0-2EA7-6886-942101F9F1B0}"/>
              </a:ext>
            </a:extLst>
          </p:cNvPr>
          <p:cNvCxnSpPr/>
          <p:nvPr/>
        </p:nvCxnSpPr>
        <p:spPr>
          <a:xfrm flipH="1">
            <a:off x="1706606" y="3027346"/>
            <a:ext cx="380535" cy="61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B5319E9-7A44-EE39-CAEA-3A7860B59E6A}"/>
              </a:ext>
            </a:extLst>
          </p:cNvPr>
          <p:cNvCxnSpPr>
            <a:cxnSpLocks/>
          </p:cNvCxnSpPr>
          <p:nvPr/>
        </p:nvCxnSpPr>
        <p:spPr>
          <a:xfrm flipH="1">
            <a:off x="1219737" y="4127860"/>
            <a:ext cx="285382" cy="65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83C826D-3FC6-C91C-6938-494CA9C304FF}"/>
              </a:ext>
            </a:extLst>
          </p:cNvPr>
          <p:cNvCxnSpPr>
            <a:cxnSpLocks/>
          </p:cNvCxnSpPr>
          <p:nvPr/>
        </p:nvCxnSpPr>
        <p:spPr>
          <a:xfrm flipV="1">
            <a:off x="1461703" y="4259395"/>
            <a:ext cx="253196" cy="57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08124E0-30AA-A421-0833-1F16592049F6}"/>
              </a:ext>
            </a:extLst>
          </p:cNvPr>
          <p:cNvCxnSpPr>
            <a:cxnSpLocks/>
          </p:cNvCxnSpPr>
          <p:nvPr/>
        </p:nvCxnSpPr>
        <p:spPr>
          <a:xfrm>
            <a:off x="1841284" y="4217880"/>
            <a:ext cx="245857" cy="64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9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5B399-6F9D-4CE1-69B8-D0E46533C63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311DE10-EC05-3950-F4F3-BEBDE4C65EC7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C43862-2E01-E93E-1204-CF8D2F68EADA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4992112-80CE-6C16-E9A7-563F3535D9B5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CD97EF2-34FD-9D9A-2E60-39351B936714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DAD9202-F8AE-9852-F5DC-3180F2C2A71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9C3ED92-E709-D7B2-DACC-6370D1095E05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81C32D-9DE0-71A6-2025-9745FD0885FF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49387A-35E8-B839-B9C1-9237492E2039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F5C26CC-BFF4-0E35-2D3C-E86152655BA5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3994FB9-AD5E-120D-6BB9-BFDA2AA77773}"/>
              </a:ext>
            </a:extLst>
          </p:cNvPr>
          <p:cNvCxnSpPr>
            <a:cxnSpLocks/>
            <a:stCxn id="55" idx="0"/>
            <a:endCxn id="54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7B1361-0FF0-AB06-ADDA-024790708118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FE358-EAA3-9E15-F7C2-52710A5B68DB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FFEF6A-403E-99D2-4F8C-865194AA3139}"/>
              </a:ext>
            </a:extLst>
          </p:cNvPr>
          <p:cNvCxnSpPr>
            <a:cxnSpLocks/>
            <a:stCxn id="57" idx="0"/>
            <a:endCxn id="55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A0024C-E1F8-279D-B35C-EDDBBB8147A2}"/>
              </a:ext>
            </a:extLst>
          </p:cNvPr>
          <p:cNvCxnSpPr>
            <a:cxnSpLocks/>
            <a:stCxn id="58" idx="1"/>
            <a:endCxn id="55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946FF0-F25E-8F24-5CE8-4F3064FBE2FE}"/>
              </a:ext>
            </a:extLst>
          </p:cNvPr>
          <p:cNvCxnSpPr>
            <a:cxnSpLocks/>
            <a:stCxn id="63" idx="7"/>
            <a:endCxn id="60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AFF087-A5A0-9052-0174-7A04CEDFC2B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A86ECFE-5CB7-F535-D6CB-C452A63FF6A8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E28CEE4-FF60-7778-60D8-EE1C0ABDEBEE}"/>
              </a:ext>
            </a:extLst>
          </p:cNvPr>
          <p:cNvCxnSpPr>
            <a:cxnSpLocks/>
            <a:stCxn id="62" idx="7"/>
            <a:endCxn id="58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C94D715-3776-6792-86C4-8F3C8AE388EC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2C7D30-868A-3B9B-4673-7126953A2CB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45C7055-A57F-6113-A49D-D9C5F52FA32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25526" y="4065285"/>
            <a:ext cx="456250" cy="748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C-G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친구관계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추가된다면 그래프 탐색을 다시 해야 할 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메신저 이용자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엄청나게 많다면 친구 관계가 새로 생길 때 마다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/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그래프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모든 사용자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마다 진행되어야 하므로 매우 많은 시간이 걸릴 것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어떻게 빨리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8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그래프 형태가 아닌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사람이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속해있는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그룹을 통해 표현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한다면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시간을 단축시킬 수 있을 것 같아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 관계를 맺었을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같은 그룹에 속하게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다른 사용자와 친구 관계인지는 속한 그룹만 비교하면 되는 것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90"/>
            <a:ext cx="1862697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04A7C7-8B15-05C3-5701-A361D6BC6BD8}"/>
              </a:ext>
            </a:extLst>
          </p:cNvPr>
          <p:cNvSpPr/>
          <p:nvPr/>
        </p:nvSpPr>
        <p:spPr>
          <a:xfrm>
            <a:off x="9752933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6036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하늘색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다르므로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FAF764-986D-D1B1-569E-9CCD091B4156}"/>
              </a:ext>
            </a:extLst>
          </p:cNvPr>
          <p:cNvSpPr txBox="1"/>
          <p:nvPr/>
        </p:nvSpPr>
        <p:spPr>
          <a:xfrm>
            <a:off x="942387" y="39716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나와 친구관계가 아님을 알 수 있음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08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관계가 생성될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그룹을 합침으로써 친구 관계를 갱신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20579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나와 같은 그룹임을 확인했으므로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나와 친구 관계임을 알 수 있음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89"/>
            <a:ext cx="4062952" cy="424769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141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예시에서 각 그룹마다 공통 원소가 없었는데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BCF92-C9E9-10C0-73ED-7A236A6B0D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92334" y="4009892"/>
            <a:ext cx="894760" cy="804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6FECA6B-669A-B4CA-86AA-D272DF762D6D}"/>
              </a:ext>
            </a:extLst>
          </p:cNvPr>
          <p:cNvSpPr txBox="1"/>
          <p:nvPr/>
        </p:nvSpPr>
        <p:spPr>
          <a:xfrm>
            <a:off x="942387" y="350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분리 집합으로 볼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50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앞의 분리집합은 어떻게 나타내면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발생해도 의미가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트리로 나타내고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다른 그룹인지 확인하는 방법은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루트가 같은지를 비교하면 될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771F3-2BE4-E6E6-0CC5-C0D25DF299F1}"/>
              </a:ext>
            </a:extLst>
          </p:cNvPr>
          <p:cNvSpPr txBox="1"/>
          <p:nvPr/>
        </p:nvSpPr>
        <p:spPr>
          <a:xfrm>
            <a:off x="942387" y="34713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일단은 트리의 루트를 정점들 중 정점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알파벳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오름차순으로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F6EC15-A490-3C6F-79A6-D31819C394F6}"/>
              </a:ext>
            </a:extLst>
          </p:cNvPr>
          <p:cNvSpPr txBox="1"/>
          <p:nvPr/>
        </p:nvSpPr>
        <p:spPr>
          <a:xfrm>
            <a:off x="7503736" y="1739591"/>
            <a:ext cx="45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구성할 때 사이클이 발생하는 간선을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545B30-47F0-4B55-BE8A-EB846D148539}"/>
              </a:ext>
            </a:extLst>
          </p:cNvPr>
          <p:cNvSpPr txBox="1"/>
          <p:nvPr/>
        </p:nvSpPr>
        <p:spPr>
          <a:xfrm>
            <a:off x="7720221" y="2117262"/>
            <a:ext cx="435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포함하지 않음으로써 트리를 구성할 수 있음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E20F8E-C0D0-C89F-2D41-300757E9D62A}"/>
              </a:ext>
            </a:extLst>
          </p:cNvPr>
          <p:cNvSpPr txBox="1"/>
          <p:nvPr/>
        </p:nvSpPr>
        <p:spPr>
          <a:xfrm>
            <a:off x="942387" y="3840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앞에 오는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작은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고르겠습니다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D6DAD0-F60D-F8BA-0A88-F19CFDC75B04}"/>
              </a:ext>
            </a:extLst>
          </p:cNvPr>
          <p:cNvSpPr txBox="1"/>
          <p:nvPr/>
        </p:nvSpPr>
        <p:spPr>
          <a:xfrm>
            <a:off x="942387" y="45933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A	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파랑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D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1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각 정점이 속한 집합의 루트의 비교를 통해 같은 집합에 속하는지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다른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FD2B2-448A-DF14-0E33-A749B761CC88}"/>
              </a:ext>
            </a:extLst>
          </p:cNvPr>
          <p:cNvSpPr txBox="1"/>
          <p:nvPr/>
        </p:nvSpPr>
        <p:spPr>
          <a:xfrm>
            <a:off x="942387" y="35745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A52F4-44EC-F000-63B9-D144BA0E86C8}"/>
              </a:ext>
            </a:extLst>
          </p:cNvPr>
          <p:cNvSpPr txBox="1"/>
          <p:nvPr/>
        </p:nvSpPr>
        <p:spPr>
          <a:xfrm>
            <a:off x="942387" y="39409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C99DE7-F9D1-3B37-8405-24127C69A3CB}"/>
              </a:ext>
            </a:extLst>
          </p:cNvPr>
          <p:cNvSpPr txBox="1"/>
          <p:nvPr/>
        </p:nvSpPr>
        <p:spPr>
          <a:xfrm>
            <a:off x="942387" y="4307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같은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74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설계한 방식을 코드로 구현하기 위해 각 정점의 부모를 저장할 배열을 선언하고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7D200-D43D-1824-5857-B4F6C913661B}"/>
              </a:ext>
            </a:extLst>
          </p:cNvPr>
          <p:cNvSpPr txBox="1"/>
          <p:nvPr/>
        </p:nvSpPr>
        <p:spPr>
          <a:xfrm>
            <a:off x="942387" y="17347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같은 집합일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경우 집합을 합침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루트가 같음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242449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집합인지 확인은 속한 정점의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2792671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부모로 거슬러 올라감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끼리의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D8FF062-745C-E8A4-5E00-038F69B1B9DC}"/>
              </a:ext>
            </a:extLst>
          </p:cNvPr>
          <p:cNvSpPr txBox="1"/>
          <p:nvPr/>
        </p:nvSpPr>
        <p:spPr>
          <a:xfrm>
            <a:off x="4477439" y="316084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비교를 통해 확인함</a:t>
            </a:r>
          </a:p>
        </p:txBody>
      </p:sp>
    </p:spTree>
    <p:extLst>
      <p:ext uri="{BB962C8B-B14F-4D97-AF65-F5344CB8AC3E}">
        <p14:creationId xmlns:p14="http://schemas.microsoft.com/office/powerpoint/2010/main" val="37300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 이 방식에는 치명적인 단점이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B7D200-D43D-1824-5857-B4F6C913661B}"/>
                  </a:ext>
                </a:extLst>
              </p:cNvPr>
              <p:cNvSpPr txBox="1"/>
              <p:nvPr/>
            </p:nvSpPr>
            <p:spPr>
              <a:xfrm>
                <a:off x="942387" y="173475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루트를 찾는 과정이 결국 트리 순회가 되고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시간이 걸립니다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B7D200-D43D-1824-5857-B4F6C9136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734752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540695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어떻게 시간을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5775134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단축시킬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한발 더 나아가 생각해보면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7D200-D43D-1824-5857-B4F6C913661B}"/>
              </a:ext>
            </a:extLst>
          </p:cNvPr>
          <p:cNvSpPr txBox="1"/>
          <p:nvPr/>
        </p:nvSpPr>
        <p:spPr>
          <a:xfrm>
            <a:off x="942387" y="17347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노드가 속한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부모를 찾는 함수인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루트를 찾을 때 까지 각 노드의 부모로 거슬러 올라가고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2104734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노드의 부모를 저장하는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parent[]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한 칸의 부모들만 저장되어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2461413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있습니다만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16CFC-2879-EFA3-6A8E-872AA7CCB70F}"/>
              </a:ext>
            </a:extLst>
          </p:cNvPr>
          <p:cNvSpPr txBox="1"/>
          <p:nvPr/>
        </p:nvSpPr>
        <p:spPr>
          <a:xfrm>
            <a:off x="4477439" y="3216718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결국엔 루트의 비교를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BEABB-F467-18ED-817C-E78B8E7889BF}"/>
              </a:ext>
            </a:extLst>
          </p:cNvPr>
          <p:cNvSpPr txBox="1"/>
          <p:nvPr/>
        </p:nvSpPr>
        <p:spPr>
          <a:xfrm>
            <a:off x="4477439" y="358578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굳이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parent[]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28CEC-C1E8-4253-6D1D-DAC0F6453186}"/>
              </a:ext>
            </a:extLst>
          </p:cNvPr>
          <p:cNvSpPr txBox="1"/>
          <p:nvPr/>
        </p:nvSpPr>
        <p:spPr>
          <a:xfrm>
            <a:off x="4477439" y="3954860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칸 위 부모를 저장하지 말고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C378F-DB9B-5BBF-9478-FA9971C8D9DB}"/>
              </a:ext>
            </a:extLst>
          </p:cNvPr>
          <p:cNvSpPr txBox="1"/>
          <p:nvPr/>
        </p:nvSpPr>
        <p:spPr>
          <a:xfrm>
            <a:off x="4477439" y="4322519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집합의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저장해 놓으면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C6F36D-999D-1ADF-CE32-715C92BAB8F2}"/>
              </a:ext>
            </a:extLst>
          </p:cNvPr>
          <p:cNvSpPr txBox="1"/>
          <p:nvPr/>
        </p:nvSpPr>
        <p:spPr>
          <a:xfrm>
            <a:off x="4477439" y="4700315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어떨까요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01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1601180" y="21847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1129839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1970512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760507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1601180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3731282" y="31948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3361950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4202623" y="42050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1129839" y="521758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2890609" y="521758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314505" y="249995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916425" y="249995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99171" y="337953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45173" y="351011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45084" y="351011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3205854" y="457435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3731282" y="438969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4046527" y="351011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1445084" y="457435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518475" y="190902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2581876" y="305743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B4CD097-512D-0D8E-9BF7-F037DC8C59E6}"/>
              </a:ext>
            </a:extLst>
          </p:cNvPr>
          <p:cNvSpPr/>
          <p:nvPr/>
        </p:nvSpPr>
        <p:spPr>
          <a:xfrm>
            <a:off x="5445550" y="2920482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445097-447E-6A30-1D63-1784168A0FFA}"/>
              </a:ext>
            </a:extLst>
          </p:cNvPr>
          <p:cNvSpPr/>
          <p:nvPr/>
        </p:nvSpPr>
        <p:spPr>
          <a:xfrm>
            <a:off x="8333053" y="19531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385E26-E2FF-1EE7-E25E-7EEC3D5A7FA8}"/>
              </a:ext>
            </a:extLst>
          </p:cNvPr>
          <p:cNvSpPr/>
          <p:nvPr/>
        </p:nvSpPr>
        <p:spPr>
          <a:xfrm>
            <a:off x="7861712" y="29632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7989C50-0277-B904-E801-EA00D188839F}"/>
              </a:ext>
            </a:extLst>
          </p:cNvPr>
          <p:cNvSpPr/>
          <p:nvPr/>
        </p:nvSpPr>
        <p:spPr>
          <a:xfrm>
            <a:off x="8702385" y="29632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C276E61-2762-D3C2-1FF7-272744064FC1}"/>
              </a:ext>
            </a:extLst>
          </p:cNvPr>
          <p:cNvSpPr/>
          <p:nvPr/>
        </p:nvSpPr>
        <p:spPr>
          <a:xfrm>
            <a:off x="7388606" y="255507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098BA42-2130-B915-D063-0104A5F99E3C}"/>
              </a:ext>
            </a:extLst>
          </p:cNvPr>
          <p:cNvSpPr/>
          <p:nvPr/>
        </p:nvSpPr>
        <p:spPr>
          <a:xfrm>
            <a:off x="8231044" y="361100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AC2C327-1011-75F9-70A7-D96946A9038F}"/>
              </a:ext>
            </a:extLst>
          </p:cNvPr>
          <p:cNvSpPr/>
          <p:nvPr/>
        </p:nvSpPr>
        <p:spPr>
          <a:xfrm>
            <a:off x="9214984" y="273973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BEBB26-17F0-A2DC-109F-F1FF26924C15}"/>
              </a:ext>
            </a:extLst>
          </p:cNvPr>
          <p:cNvCxnSpPr>
            <a:cxnSpLocks/>
            <a:stCxn id="68" idx="0"/>
            <a:endCxn id="66" idx="3"/>
          </p:cNvCxnSpPr>
          <p:nvPr/>
        </p:nvCxnSpPr>
        <p:spPr>
          <a:xfrm flipV="1">
            <a:off x="8046378" y="226838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8253180-092B-052D-5C2C-CD4DB134855D}"/>
              </a:ext>
            </a:extLst>
          </p:cNvPr>
          <p:cNvCxnSpPr>
            <a:cxnSpLocks/>
            <a:stCxn id="69" idx="0"/>
            <a:endCxn id="66" idx="5"/>
          </p:cNvCxnSpPr>
          <p:nvPr/>
        </p:nvCxnSpPr>
        <p:spPr>
          <a:xfrm flipH="1" flipV="1">
            <a:off x="8648298" y="2268387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29349BE-3932-E37D-35B1-3EA5B0636359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>
          <a:xfrm flipV="1">
            <a:off x="7573272" y="2137808"/>
            <a:ext cx="759781" cy="417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A35297E-85BD-9309-D142-CFA3C134EF8B}"/>
              </a:ext>
            </a:extLst>
          </p:cNvPr>
          <p:cNvCxnSpPr>
            <a:cxnSpLocks/>
            <a:stCxn id="71" idx="0"/>
            <a:endCxn id="66" idx="4"/>
          </p:cNvCxnSpPr>
          <p:nvPr/>
        </p:nvCxnSpPr>
        <p:spPr>
          <a:xfrm flipV="1">
            <a:off x="8415710" y="2322474"/>
            <a:ext cx="102009" cy="12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8FB598D-E38A-47FF-924B-C5665E187F93}"/>
              </a:ext>
            </a:extLst>
          </p:cNvPr>
          <p:cNvCxnSpPr>
            <a:cxnSpLocks/>
            <a:stCxn id="72" idx="7"/>
            <a:endCxn id="66" idx="6"/>
          </p:cNvCxnSpPr>
          <p:nvPr/>
        </p:nvCxnSpPr>
        <p:spPr>
          <a:xfrm flipH="1" flipV="1">
            <a:off x="8702385" y="2137808"/>
            <a:ext cx="827844" cy="65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ABADD6-1454-4AA3-865C-0AA89FDBC36C}"/>
                  </a:ext>
                </a:extLst>
              </p:cNvPr>
              <p:cNvSpPr txBox="1"/>
              <p:nvPr/>
            </p:nvSpPr>
            <p:spPr>
              <a:xfrm>
                <a:off x="942387" y="135919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깊이를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제한해서 루트 까지의 거리를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줄여 순회를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로 만들어보면 어떨까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?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ABADD6-1454-4AA3-865C-0AA89FDB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35919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l="-53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타원 88">
            <a:extLst>
              <a:ext uri="{FF2B5EF4-FFF2-40B4-BE49-F238E27FC236}">
                <a16:creationId xmlns:a16="http://schemas.microsoft.com/office/drawing/2014/main" id="{525F9479-4209-0EA7-FCAB-196CFC33328C}"/>
              </a:ext>
            </a:extLst>
          </p:cNvPr>
          <p:cNvSpPr/>
          <p:nvPr/>
        </p:nvSpPr>
        <p:spPr>
          <a:xfrm>
            <a:off x="7098384" y="1771345"/>
            <a:ext cx="2743199" cy="247649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88D92A2-5F30-D975-9816-85B7C8706E58}"/>
              </a:ext>
            </a:extLst>
          </p:cNvPr>
          <p:cNvSpPr/>
          <p:nvPr/>
        </p:nvSpPr>
        <p:spPr>
          <a:xfrm>
            <a:off x="10261252" y="44093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886FF76-8241-E25D-BDDB-BD85955DF310}"/>
              </a:ext>
            </a:extLst>
          </p:cNvPr>
          <p:cNvSpPr/>
          <p:nvPr/>
        </p:nvSpPr>
        <p:spPr>
          <a:xfrm>
            <a:off x="9970731" y="54807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B290F5-7B6D-1771-4516-42C6A382BE59}"/>
              </a:ext>
            </a:extLst>
          </p:cNvPr>
          <p:cNvSpPr/>
          <p:nvPr/>
        </p:nvSpPr>
        <p:spPr>
          <a:xfrm>
            <a:off x="10732593" y="54194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1918CE2-C795-671E-6685-FED4288DD577}"/>
              </a:ext>
            </a:extLst>
          </p:cNvPr>
          <p:cNvSpPr/>
          <p:nvPr/>
        </p:nvSpPr>
        <p:spPr>
          <a:xfrm>
            <a:off x="9364966" y="531390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92B21A1-8854-15EA-1E2B-E34474BD846D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9680211" y="4724567"/>
            <a:ext cx="635128" cy="643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FF67C42-1FCE-7E6C-02D2-88B232C25C9C}"/>
              </a:ext>
            </a:extLst>
          </p:cNvPr>
          <p:cNvCxnSpPr>
            <a:cxnSpLocks/>
            <a:stCxn id="107" idx="7"/>
            <a:endCxn id="106" idx="4"/>
          </p:cNvCxnSpPr>
          <p:nvPr/>
        </p:nvCxnSpPr>
        <p:spPr>
          <a:xfrm flipV="1">
            <a:off x="10285976" y="4778654"/>
            <a:ext cx="159942" cy="756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54AA375-01E2-5FAD-C13A-903E15CC8F56}"/>
              </a:ext>
            </a:extLst>
          </p:cNvPr>
          <p:cNvCxnSpPr>
            <a:cxnSpLocks/>
            <a:stCxn id="106" idx="5"/>
            <a:endCxn id="108" idx="0"/>
          </p:cNvCxnSpPr>
          <p:nvPr/>
        </p:nvCxnSpPr>
        <p:spPr>
          <a:xfrm>
            <a:off x="10576497" y="47245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3244EADE-55BC-3667-B880-8A315FBB1096}"/>
              </a:ext>
            </a:extLst>
          </p:cNvPr>
          <p:cNvSpPr/>
          <p:nvPr/>
        </p:nvSpPr>
        <p:spPr>
          <a:xfrm>
            <a:off x="9208614" y="4271884"/>
            <a:ext cx="2058160" cy="1988689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82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ABADD6-1454-4AA3-865C-0AA89FDBC36C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경로 압축 기법을 이용하여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노드에 대해 루트를 찾을 때 마다 그 값을 부모로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바꾸어주면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30E64-B1D3-B781-83B4-083E9A7286AB}"/>
              </a:ext>
            </a:extLst>
          </p:cNvPr>
          <p:cNvSpPr txBox="1"/>
          <p:nvPr/>
        </p:nvSpPr>
        <p:spPr>
          <a:xfrm>
            <a:off x="942387" y="172852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가능하게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9400AF3-85DE-3D2B-BD07-C181F6A8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097860"/>
            <a:ext cx="5467840" cy="441870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27FAB8E-429D-F99B-90BD-2A2A4FD0A4F5}"/>
              </a:ext>
            </a:extLst>
          </p:cNvPr>
          <p:cNvSpPr txBox="1"/>
          <p:nvPr/>
        </p:nvSpPr>
        <p:spPr>
          <a:xfrm>
            <a:off x="6796726" y="2282526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768843-A07F-47B0-81AA-EF3B3E1CAF73}"/>
              </a:ext>
            </a:extLst>
          </p:cNvPr>
          <p:cNvSpPr txBox="1"/>
          <p:nvPr/>
        </p:nvSpPr>
        <p:spPr>
          <a:xfrm>
            <a:off x="6796726" y="2645219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집합을 합침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E2C5BC-2088-1C2E-71B9-BCA2DEB893FA}"/>
              </a:ext>
            </a:extLst>
          </p:cNvPr>
          <p:cNvSpPr txBox="1"/>
          <p:nvPr/>
        </p:nvSpPr>
        <p:spPr>
          <a:xfrm>
            <a:off x="6796726" y="3021190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집합의 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1C6774-8960-AD02-1C1A-EEA183FFECD4}"/>
              </a:ext>
            </a:extLst>
          </p:cNvPr>
          <p:cNvSpPr txBox="1"/>
          <p:nvPr/>
        </p:nvSpPr>
        <p:spPr>
          <a:xfrm>
            <a:off x="6796726" y="3383883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트리 형태로 분리집합을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2279A6-2C6D-D295-12E7-E46CA8D20308}"/>
              </a:ext>
            </a:extLst>
          </p:cNvPr>
          <p:cNvSpPr txBox="1"/>
          <p:nvPr/>
        </p:nvSpPr>
        <p:spPr>
          <a:xfrm>
            <a:off x="6796726" y="3753215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구현하는 알고리즘을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8633E-7D3A-E0B7-F295-92F429BD8A94}"/>
              </a:ext>
            </a:extLst>
          </p:cNvPr>
          <p:cNvSpPr txBox="1"/>
          <p:nvPr/>
        </p:nvSpPr>
        <p:spPr>
          <a:xfrm>
            <a:off x="6796726" y="4122547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Union-Find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45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재귀호출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알고리즘들을 익힐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재귀함수가 가끔 등장했었습니다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B6B62-1E0F-7644-2F50-341753721E27}"/>
              </a:ext>
            </a:extLst>
          </p:cNvPr>
          <p:cNvSpPr txBox="1"/>
          <p:nvPr/>
        </p:nvSpPr>
        <p:spPr>
          <a:xfrm>
            <a:off x="942387" y="49216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이와 같이 함수가 자기자신을 호출하는 것을 보고 재귀함수라고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95CCD-244E-9E4B-91FD-2D3CF71D0746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팩토리얼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Top Down DP, Tree / Graph Traversal, Union Find, 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01B542-8774-A741-CFDF-DF0BE686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5218"/>
            <a:ext cx="4878926" cy="22712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9E75CB-54A0-042B-BB70-064D0B5A355D}"/>
              </a:ext>
            </a:extLst>
          </p:cNvPr>
          <p:cNvSpPr/>
          <p:nvPr/>
        </p:nvSpPr>
        <p:spPr>
          <a:xfrm>
            <a:off x="2365042" y="413697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527748-D33A-2C24-803A-C3CD7BAF1349}"/>
              </a:ext>
            </a:extLst>
          </p:cNvPr>
          <p:cNvSpPr/>
          <p:nvPr/>
        </p:nvSpPr>
        <p:spPr>
          <a:xfrm>
            <a:off x="4175370" y="413697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36A1AF-59DA-4EF1-CB15-D058263C0E01}"/>
              </a:ext>
            </a:extLst>
          </p:cNvPr>
          <p:cNvSpPr/>
          <p:nvPr/>
        </p:nvSpPr>
        <p:spPr>
          <a:xfrm>
            <a:off x="1468849" y="255521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93183-B094-4F25-819B-0611B06A63EA}"/>
              </a:ext>
            </a:extLst>
          </p:cNvPr>
          <p:cNvSpPr txBox="1"/>
          <p:nvPr/>
        </p:nvSpPr>
        <p:spPr>
          <a:xfrm>
            <a:off x="942387" y="56517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함수를 맨 처음 익히면 굉장히 복잡하고 직관적이지 않아 잘 이해가 되지 않지만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E5BC4-7399-24FC-DBF1-887A8106D02F}"/>
              </a:ext>
            </a:extLst>
          </p:cNvPr>
          <p:cNvSpPr txBox="1"/>
          <p:nvPr/>
        </p:nvSpPr>
        <p:spPr>
          <a:xfrm>
            <a:off x="942387" y="60156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잘만 활용한다면 복잡한 코드를 가독성 좋고 직관적이게 짧게 줄일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A9E126-84E9-9293-25D7-42102971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2" y="944067"/>
            <a:ext cx="11795798" cy="43163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C7AD2A-F831-8453-555F-AAF0D321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535" y="4379040"/>
            <a:ext cx="1101244" cy="22790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25611F-6999-EEA3-930C-C692E3EF8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107" y="4379040"/>
            <a:ext cx="1136071" cy="1154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B6C5F2-DB52-6BB0-3C0E-148B2D123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문제에서 요구하는 것은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E3083-305F-C08F-BE04-AB84499119F3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합집합 연산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원소가 같은 집합에 포함되어 있는지를 확인하는 연산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(find)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365BF-9D04-9928-7045-EB9A25BD510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두 가지 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설명한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연산과 완전히 동일한 연산들입니다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3C4AF-4A29-9103-E8B7-37719A348C4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통해 분리집합을 구현하면 풀 수 있는 문제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F7AE65-576A-EDF9-5487-539D3F9D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897577"/>
            <a:ext cx="4000031" cy="2138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A44EC8-8FA0-9387-013D-78884DCAFE4F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루트는 자신을 가리키도록 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노드들의 부모배열을 먼저 초기화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D590A9-6487-4AE4-B5FF-9380D992B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종류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그에 해당하는 연산을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513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집합의 표현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A19E6-4A10-7FFA-F35A-CEB0C88E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4496427" cy="5048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EBD181-0A50-24AA-B216-9C482FAA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5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3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BD37C3-8C83-0237-B610-01DFA127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642"/>
            <a:ext cx="12192000" cy="4159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38896D-7AF4-9433-3BE5-A5AE006B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3D614-592B-75CB-9C5D-E5121223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5942"/>
            <a:ext cx="11860306" cy="3131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AACECD-1CD0-FF7C-F69F-80ADE716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255565"/>
            <a:ext cx="1365131" cy="2169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CAB0CA-538B-34B2-7D50-F5243B82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086" y="4236711"/>
            <a:ext cx="1365131" cy="9503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187FC8-8F24-DEA5-13EA-DEDB14615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488" y="4199003"/>
            <a:ext cx="1359365" cy="21690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DBC761-6EC5-0063-3B67-1DD5D6FDA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880" y="4227284"/>
            <a:ext cx="1371823" cy="9503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B7C86E-5F9B-81D9-C906-E41C96A5A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9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점을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 사이클이 발생하는 순간을 찾는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9BC77-CF0F-703D-D1B3-1866D55D02E1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발생하기 전의 그래프는 트리입니다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361035-DEBD-19B1-41AE-A0A2CF430236}"/>
              </a:ext>
            </a:extLst>
          </p:cNvPr>
          <p:cNvSpPr/>
          <p:nvPr/>
        </p:nvSpPr>
        <p:spPr>
          <a:xfrm>
            <a:off x="2537903" y="23590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870873-CFC5-E40D-0823-B7F6F73574BD}"/>
              </a:ext>
            </a:extLst>
          </p:cNvPr>
          <p:cNvSpPr/>
          <p:nvPr/>
        </p:nvSpPr>
        <p:spPr>
          <a:xfrm>
            <a:off x="1712259" y="34928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7CE42B9-9326-ADC3-317C-23AA185F956C}"/>
              </a:ext>
            </a:extLst>
          </p:cNvPr>
          <p:cNvSpPr/>
          <p:nvPr/>
        </p:nvSpPr>
        <p:spPr>
          <a:xfrm>
            <a:off x="2615330" y="315580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3EFD79-E7EA-A7EA-EE4A-95E1337C2240}"/>
              </a:ext>
            </a:extLst>
          </p:cNvPr>
          <p:cNvSpPr/>
          <p:nvPr/>
        </p:nvSpPr>
        <p:spPr>
          <a:xfrm>
            <a:off x="3487041" y="33404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3AA91F4-ECF9-97E5-874C-B0EEE40700FD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flipH="1" flipV="1">
            <a:off x="2984662" y="3340466"/>
            <a:ext cx="50237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4D99F06-AA87-B273-8660-D008208C9C00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2027504" y="334046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D8A11A-8D02-70FB-8E3F-DC36C5437F0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2722569" y="272835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6A8B32-416B-BEBA-5A5E-82C7D0A0E77E}"/>
              </a:ext>
            </a:extLst>
          </p:cNvPr>
          <p:cNvSpPr txBox="1"/>
          <p:nvPr/>
        </p:nvSpPr>
        <p:spPr>
          <a:xfrm>
            <a:off x="942387" y="41906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연결하기 전에는 독립된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노드에서 각 노드로 갈 수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상태인데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9F34F-F0A0-0F05-520B-90ADA45B8543}"/>
              </a:ext>
            </a:extLst>
          </p:cNvPr>
          <p:cNvSpPr txBox="1"/>
          <p:nvPr/>
        </p:nvSpPr>
        <p:spPr>
          <a:xfrm>
            <a:off x="942387" y="455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연결하면 각 노드에서 각 노드로 유일한 경로가 생깁니다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67F722C-5F9A-ACD0-0566-95BCAF0D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2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서로 연결해야 하는 두 노드가 이미 같은 집합이라면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서로에 대해 이미 갈 수 있는 경로가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9BC77-CF0F-703D-D1B3-1866D55D02E1}"/>
              </a:ext>
            </a:extLst>
          </p:cNvPr>
          <p:cNvSpPr txBox="1"/>
          <p:nvPr/>
        </p:nvSpPr>
        <p:spPr>
          <a:xfrm>
            <a:off x="942387" y="15564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 하나의 간선을 추가할 때 노드간 경로는 유일하지 않게 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A8B32-416B-BEBA-5A5E-82C7D0A0E77E}"/>
              </a:ext>
            </a:extLst>
          </p:cNvPr>
          <p:cNvSpPr txBox="1"/>
          <p:nvPr/>
        </p:nvSpPr>
        <p:spPr>
          <a:xfrm>
            <a:off x="942387" y="41906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같은 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트리 소속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노드들에 대해 간선을 연결할 때 사이클이 발생합니다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CADA9-3280-88E8-4A58-6B8826B690D9}"/>
              </a:ext>
            </a:extLst>
          </p:cNvPr>
          <p:cNvSpPr txBox="1"/>
          <p:nvPr/>
        </p:nvSpPr>
        <p:spPr>
          <a:xfrm>
            <a:off x="942387" y="4929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집합을 판별하는 데 분리 집합이 필요하므로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풀 수 있는 문제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E9AA4B-B88E-04C5-1AF0-732BE9EC7E52}"/>
              </a:ext>
            </a:extLst>
          </p:cNvPr>
          <p:cNvSpPr/>
          <p:nvPr/>
        </p:nvSpPr>
        <p:spPr>
          <a:xfrm>
            <a:off x="2537903" y="23590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EA5AFE-E041-3F76-68B0-6D448AAD40CF}"/>
              </a:ext>
            </a:extLst>
          </p:cNvPr>
          <p:cNvSpPr/>
          <p:nvPr/>
        </p:nvSpPr>
        <p:spPr>
          <a:xfrm>
            <a:off x="1712259" y="349284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A71DF0-2D85-D67C-C0FB-EBDF18F32CB1}"/>
              </a:ext>
            </a:extLst>
          </p:cNvPr>
          <p:cNvSpPr/>
          <p:nvPr/>
        </p:nvSpPr>
        <p:spPr>
          <a:xfrm>
            <a:off x="2615330" y="315580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14CA3B-3EA7-3F0D-76BA-E5DEF760F9CF}"/>
              </a:ext>
            </a:extLst>
          </p:cNvPr>
          <p:cNvSpPr/>
          <p:nvPr/>
        </p:nvSpPr>
        <p:spPr>
          <a:xfrm>
            <a:off x="3487041" y="33404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F84F1C-246C-627D-21E9-74D13C5A9CE0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 flipV="1">
            <a:off x="2984662" y="3340466"/>
            <a:ext cx="50237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8FEEF5-574A-10F7-3346-436C1CFB7F7D}"/>
              </a:ext>
            </a:extLst>
          </p:cNvPr>
          <p:cNvCxnSpPr>
            <a:cxnSpLocks/>
            <a:stCxn id="12" idx="7"/>
            <a:endCxn id="14" idx="2"/>
          </p:cNvCxnSpPr>
          <p:nvPr/>
        </p:nvCxnSpPr>
        <p:spPr>
          <a:xfrm flipV="1">
            <a:off x="2027504" y="334046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BBB0352-D777-2C1B-630B-0E890596DA21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722569" y="272835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A30CA9-241A-1707-F3A0-7FCA921EF21C}"/>
              </a:ext>
            </a:extLst>
          </p:cNvPr>
          <p:cNvCxnSpPr>
            <a:stCxn id="10" idx="6"/>
            <a:endCxn id="19" idx="0"/>
          </p:cNvCxnSpPr>
          <p:nvPr/>
        </p:nvCxnSpPr>
        <p:spPr>
          <a:xfrm>
            <a:off x="2907235" y="2543691"/>
            <a:ext cx="764472" cy="79677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46F49C0-10A8-FEF8-B100-597B19A4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4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68B23-6F00-D244-DD8B-033F01DA2735}"/>
              </a:ext>
            </a:extLst>
          </p:cNvPr>
          <p:cNvSpPr txBox="1"/>
          <p:nvPr/>
        </p:nvSpPr>
        <p:spPr>
          <a:xfrm>
            <a:off x="331694" y="177505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20040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5E13-2400-AE7D-7D72-DE7A4FAAEF9D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쿼리에 대해 합치기 전에 합치는 노드가 이미 같은 집합에 속해 있는지 확인하여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814B1-D986-010C-99E3-C746ED565A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발생하는 시점을 찾습니다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DEF440-9447-D093-1D0B-A4CB67BC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28688"/>
            <a:ext cx="7593211" cy="45098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A1678E-8483-9559-7340-B00655121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5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490D51-5144-441B-3B75-E53ACCE0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5812"/>
            <a:ext cx="11682953" cy="52135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82C0D-EB6E-53ED-CB42-59D01FCE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65" y="3542581"/>
            <a:ext cx="1296122" cy="13315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6F8A2C-7BA4-BFBF-D348-4D49A3F9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65" y="5391325"/>
            <a:ext cx="1370590" cy="975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F55266-11A3-B0F5-3113-9F4E4008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128" y="5436991"/>
            <a:ext cx="1279784" cy="884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5C5089-BBDC-DA27-D0D2-F49725A30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128" y="3542581"/>
            <a:ext cx="1279785" cy="8605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C3F6B2-C2C6-BDA9-20DC-8AB1A3A75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147" y="3542581"/>
            <a:ext cx="1279784" cy="1564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C87B56-125A-ED42-A6D8-FC8F8DC62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5147" y="5417424"/>
            <a:ext cx="1279784" cy="9234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D6480-6A28-3888-0E38-140A2743E2D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잘 읽어보면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조건을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C158A-0796-E403-700B-AF23E7F2F26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섬들을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다리로 구성하고 있으며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섬에서 어느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섬으로든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왕복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8BD70-5380-58C5-61C0-896869547A0B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상태에서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다리를 하나 무너뜨렸으니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독립된 트리가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280EC-5DA9-F1D9-BBAF-46CEF2C0BD7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간에 분리집합을 구성하여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집합에 속한 원소 중 아무거나 출력하면 되는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30987-356D-6D8D-E3F5-3D1C8BC2569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아무거나 출력해도 되기에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가지 풀이가 나올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860C34-F0CF-782B-8E2D-6895FC815A87}"/>
              </a:ext>
            </a:extLst>
          </p:cNvPr>
          <p:cNvSpPr/>
          <p:nvPr/>
        </p:nvSpPr>
        <p:spPr>
          <a:xfrm>
            <a:off x="1991149" y="346196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AC1D34-E858-54ED-93B2-7D0C41D7737D}"/>
              </a:ext>
            </a:extLst>
          </p:cNvPr>
          <p:cNvSpPr/>
          <p:nvPr/>
        </p:nvSpPr>
        <p:spPr>
          <a:xfrm>
            <a:off x="1165505" y="45957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2B63F1-43A6-22A9-889F-202E2224612C}"/>
              </a:ext>
            </a:extLst>
          </p:cNvPr>
          <p:cNvSpPr/>
          <p:nvPr/>
        </p:nvSpPr>
        <p:spPr>
          <a:xfrm>
            <a:off x="2068576" y="42587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59D3F7-7E04-B082-9A28-63BC49C6608C}"/>
              </a:ext>
            </a:extLst>
          </p:cNvPr>
          <p:cNvCxnSpPr>
            <a:cxnSpLocks/>
            <a:stCxn id="13" idx="7"/>
            <a:endCxn id="15" idx="2"/>
          </p:cNvCxnSpPr>
          <p:nvPr/>
        </p:nvCxnSpPr>
        <p:spPr>
          <a:xfrm flipV="1">
            <a:off x="1480750" y="4443402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3EF797-094F-A44B-0240-1A475B1A0EDB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175815" y="3831293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F86E754-52DC-68AC-8E88-5203E6D31BD8}"/>
              </a:ext>
            </a:extLst>
          </p:cNvPr>
          <p:cNvSpPr/>
          <p:nvPr/>
        </p:nvSpPr>
        <p:spPr>
          <a:xfrm>
            <a:off x="3797291" y="3451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7FB31D-9832-DBF0-4EC8-913C4096DEFD}"/>
              </a:ext>
            </a:extLst>
          </p:cNvPr>
          <p:cNvSpPr/>
          <p:nvPr/>
        </p:nvSpPr>
        <p:spPr>
          <a:xfrm>
            <a:off x="2971647" y="458565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9B0083-87B8-1799-EF5E-2F1E7C13611E}"/>
              </a:ext>
            </a:extLst>
          </p:cNvPr>
          <p:cNvSpPr/>
          <p:nvPr/>
        </p:nvSpPr>
        <p:spPr>
          <a:xfrm>
            <a:off x="3874718" y="424861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6802A9-46D2-C0E0-9317-6C19CF33D2E2}"/>
              </a:ext>
            </a:extLst>
          </p:cNvPr>
          <p:cNvCxnSpPr>
            <a:cxnSpLocks/>
            <a:stCxn id="28" idx="7"/>
            <a:endCxn id="29" idx="2"/>
          </p:cNvCxnSpPr>
          <p:nvPr/>
        </p:nvCxnSpPr>
        <p:spPr>
          <a:xfrm flipV="1">
            <a:off x="3286892" y="4433276"/>
            <a:ext cx="587826" cy="2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AF26E-B730-81F8-1566-299AF0A9BAB9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3981957" y="3821167"/>
            <a:ext cx="77427" cy="42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D16ED4-8731-8EB2-6FCD-36D8F9FA67E4}"/>
              </a:ext>
            </a:extLst>
          </p:cNvPr>
          <p:cNvSpPr txBox="1"/>
          <p:nvPr/>
        </p:nvSpPr>
        <p:spPr>
          <a:xfrm>
            <a:off x="942387" y="51013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트리가 이렇게 생겼다고 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나올 수 있는 답은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0719B6-4707-8C2C-EB9F-1BC417C2F483}"/>
              </a:ext>
            </a:extLst>
          </p:cNvPr>
          <p:cNvSpPr txBox="1"/>
          <p:nvPr/>
        </p:nvSpPr>
        <p:spPr>
          <a:xfrm>
            <a:off x="942387" y="547029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3), (0, 4), (0, 5), (1, 3), (1, 4), (1, 5),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(2, 3), (2, 4), (2, 5)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87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반복문들은 다 재귀함수로 바꿀 수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역도 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8021AD-5AB0-46CD-466F-58ACAF74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17151"/>
            <a:ext cx="5670850" cy="13542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F843F3-10C9-B65D-2F84-7BC34F26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136127"/>
            <a:ext cx="5670850" cy="32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6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A0815-5767-E38B-844B-07A7FE9AB0ED}"/>
              </a:ext>
            </a:extLst>
          </p:cNvPr>
          <p:cNvSpPr txBox="1"/>
          <p:nvPr/>
        </p:nvSpPr>
        <p:spPr>
          <a:xfrm>
            <a:off x="331694" y="177505"/>
            <a:ext cx="891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17352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다리가 되어 드리겠습니다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AD8E41-3B67-82C2-F515-9BA5EEED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8" y="247733"/>
            <a:ext cx="357180" cy="422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D6480-6A28-3888-0E38-140A2743E2D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이어진 다리들을 분리집합으로 구성하고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EEBC1-040B-06B8-B63F-E75C2F76047C}"/>
              </a:ext>
            </a:extLst>
          </p:cNvPr>
          <p:cNvSpPr txBox="1"/>
          <p:nvPr/>
        </p:nvSpPr>
        <p:spPr>
          <a:xfrm>
            <a:off x="942387" y="42003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분리집합들을 구성했으면 결국은 독립된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집합들의 루트를 출력해줌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0CD11A-E5F4-43FA-D96C-2F535766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79" y="1553038"/>
            <a:ext cx="5972307" cy="24533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688680-634B-CEEC-3721-73B0F2D7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7" y="4569705"/>
            <a:ext cx="5972399" cy="9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5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0852F-AA2F-5AC1-6F3B-F06973EA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15362"/>
            <a:ext cx="11860306" cy="5842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E8C905-602B-24F0-96BE-663A3C5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5202"/>
            <a:ext cx="6477904" cy="1114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589EF9-EA59-3F3E-B186-A5CAA4D0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2237479"/>
            <a:ext cx="1762371" cy="3943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FF3BA0-C7D5-CB63-9661-E7C4DF205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68" y="2237479"/>
            <a:ext cx="1733792" cy="2057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515D03-4DAB-E66B-6932-5CD3E34D1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997" y="2237479"/>
            <a:ext cx="1752845" cy="38962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65737E-1499-F03C-DE09-D74F9847C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364" y="2237479"/>
            <a:ext cx="173379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F6AB-6DAE-877A-77ED-1277939C6ED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기존의 문제들처럼 분리집합을 구성하되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분리집합의 크기를 구할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092D8-1227-5E63-6F2F-F1C5E917F8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E86E48-B12C-C646-42CA-F06679FE77F4}"/>
              </a:ext>
            </a:extLst>
          </p:cNvPr>
          <p:cNvSpPr/>
          <p:nvPr/>
        </p:nvSpPr>
        <p:spPr>
          <a:xfrm>
            <a:off x="1585797" y="288783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ACB2D8-D12F-87DB-4C7D-7B4015B3A370}"/>
              </a:ext>
            </a:extLst>
          </p:cNvPr>
          <p:cNvSpPr/>
          <p:nvPr/>
        </p:nvSpPr>
        <p:spPr>
          <a:xfrm>
            <a:off x="733966" y="44009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692C69-368C-AF18-1EB9-CEA9340BF587}"/>
              </a:ext>
            </a:extLst>
          </p:cNvPr>
          <p:cNvSpPr/>
          <p:nvPr/>
        </p:nvSpPr>
        <p:spPr>
          <a:xfrm>
            <a:off x="2335650" y="367420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6E415B-C341-FFEB-C6A3-64B97EC71035}"/>
              </a:ext>
            </a:extLst>
          </p:cNvPr>
          <p:cNvSpPr/>
          <p:nvPr/>
        </p:nvSpPr>
        <p:spPr>
          <a:xfrm>
            <a:off x="3637035" y="27031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D9C1C9-7333-71B2-9310-F394A187105F}"/>
              </a:ext>
            </a:extLst>
          </p:cNvPr>
          <p:cNvSpPr/>
          <p:nvPr/>
        </p:nvSpPr>
        <p:spPr>
          <a:xfrm>
            <a:off x="3484540" y="44009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5F178-40F4-DD34-B947-663C3ACCC484}"/>
              </a:ext>
            </a:extLst>
          </p:cNvPr>
          <p:cNvSpPr txBox="1"/>
          <p:nvPr/>
        </p:nvSpPr>
        <p:spPr>
          <a:xfrm>
            <a:off x="1263961" y="2516699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7A61B-A111-EFAD-32B7-34933CA8EDD7}"/>
              </a:ext>
            </a:extLst>
          </p:cNvPr>
          <p:cNvSpPr txBox="1"/>
          <p:nvPr/>
        </p:nvSpPr>
        <p:spPr>
          <a:xfrm>
            <a:off x="3150056" y="2516699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D7D9A0-8C95-F57A-1390-C01811A2ED17}"/>
              </a:ext>
            </a:extLst>
          </p:cNvPr>
          <p:cNvSpPr txBox="1"/>
          <p:nvPr/>
        </p:nvSpPr>
        <p:spPr>
          <a:xfrm>
            <a:off x="2242084" y="3257170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BAFD0-230D-664D-A39D-F72BCBBF1871}"/>
              </a:ext>
            </a:extLst>
          </p:cNvPr>
          <p:cNvSpPr txBox="1"/>
          <p:nvPr/>
        </p:nvSpPr>
        <p:spPr>
          <a:xfrm>
            <a:off x="616318" y="3941917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C67EC-D945-54A6-21D8-B6812B2DAED7}"/>
              </a:ext>
            </a:extLst>
          </p:cNvPr>
          <p:cNvSpPr txBox="1"/>
          <p:nvPr/>
        </p:nvSpPr>
        <p:spPr>
          <a:xfrm>
            <a:off x="3150056" y="3941917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ECD430-A786-794B-50B6-FC8685041340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6D284-7C19-F720-68B1-618B3B86DD0F}"/>
              </a:ext>
            </a:extLst>
          </p:cNvPr>
          <p:cNvSpPr txBox="1"/>
          <p:nvPr/>
        </p:nvSpPr>
        <p:spPr>
          <a:xfrm>
            <a:off x="4995407" y="2898257"/>
            <a:ext cx="13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union(1, 2)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5B2C43-1413-6F04-3B14-B0686D507833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3AC55D-B60B-4967-0324-3739D1789E80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18DBBE-4EE1-5748-467B-4058FF643005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2E961C-0BF4-35A2-4C0B-6B3494EB745B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E8E29F-139B-50C0-D4D5-524FFA72AE32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FF7A-879B-8E18-90B1-D5EA27C1ECFC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D5D57-74B3-E0E4-32EF-F94656F6443D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A883E6-93A1-71BA-4013-AAD38893C7F3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AF4F6-8527-B3A4-89D4-AAC1C96BAB43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A32570-C36B-3C03-67ED-0D403AE2CB70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B63F50-2D77-E449-2916-97FE76F89B4E}"/>
              </a:ext>
            </a:extLst>
          </p:cNvPr>
          <p:cNvSpPr/>
          <p:nvPr/>
        </p:nvSpPr>
        <p:spPr>
          <a:xfrm>
            <a:off x="7399449" y="2168165"/>
            <a:ext cx="2022619" cy="2195787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6111-4AA1-3ED8-EAFF-FDEC2912EFC9}"/>
              </a:ext>
            </a:extLst>
          </p:cNvPr>
          <p:cNvSpPr txBox="1"/>
          <p:nvPr/>
        </p:nvSpPr>
        <p:spPr>
          <a:xfrm>
            <a:off x="8147732" y="1979585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6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ECD430-A786-794B-50B6-FC8685041340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1901042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6D284-7C19-F720-68B1-618B3B86DD0F}"/>
              </a:ext>
            </a:extLst>
          </p:cNvPr>
          <p:cNvSpPr txBox="1"/>
          <p:nvPr/>
        </p:nvSpPr>
        <p:spPr>
          <a:xfrm>
            <a:off x="4995407" y="2898257"/>
            <a:ext cx="13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union(2, 3)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5B2C43-1413-6F04-3B14-B0686D507833}"/>
              </a:ext>
            </a:extLst>
          </p:cNvPr>
          <p:cNvSpPr/>
          <p:nvPr/>
        </p:nvSpPr>
        <p:spPr>
          <a:xfrm>
            <a:off x="1585797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3AC55D-B60B-4967-0324-3739D1789E80}"/>
              </a:ext>
            </a:extLst>
          </p:cNvPr>
          <p:cNvSpPr/>
          <p:nvPr/>
        </p:nvSpPr>
        <p:spPr>
          <a:xfrm>
            <a:off x="733966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18DBBE-4EE1-5748-467B-4058FF643005}"/>
              </a:ext>
            </a:extLst>
          </p:cNvPr>
          <p:cNvSpPr/>
          <p:nvPr/>
        </p:nvSpPr>
        <p:spPr>
          <a:xfrm>
            <a:off x="2335650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2E961C-0BF4-35A2-4C0B-6B3494EB745B}"/>
              </a:ext>
            </a:extLst>
          </p:cNvPr>
          <p:cNvSpPr/>
          <p:nvPr/>
        </p:nvSpPr>
        <p:spPr>
          <a:xfrm>
            <a:off x="3637035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E8E29F-139B-50C0-D4D5-524FFA72AE32}"/>
              </a:ext>
            </a:extLst>
          </p:cNvPr>
          <p:cNvSpPr/>
          <p:nvPr/>
        </p:nvSpPr>
        <p:spPr>
          <a:xfrm>
            <a:off x="3484540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FF7A-879B-8E18-90B1-D5EA27C1ECFC}"/>
              </a:ext>
            </a:extLst>
          </p:cNvPr>
          <p:cNvSpPr txBox="1"/>
          <p:nvPr/>
        </p:nvSpPr>
        <p:spPr>
          <a:xfrm>
            <a:off x="1263961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D5D57-74B3-E0E4-32EF-F94656F6443D}"/>
              </a:ext>
            </a:extLst>
          </p:cNvPr>
          <p:cNvSpPr txBox="1"/>
          <p:nvPr/>
        </p:nvSpPr>
        <p:spPr>
          <a:xfrm>
            <a:off x="3150056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A883E6-93A1-71BA-4013-AAD38893C7F3}"/>
              </a:ext>
            </a:extLst>
          </p:cNvPr>
          <p:cNvSpPr txBox="1"/>
          <p:nvPr/>
        </p:nvSpPr>
        <p:spPr>
          <a:xfrm>
            <a:off x="2361999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AF4F6-8527-B3A4-89D4-AAC1C96BAB43}"/>
              </a:ext>
            </a:extLst>
          </p:cNvPr>
          <p:cNvSpPr txBox="1"/>
          <p:nvPr/>
        </p:nvSpPr>
        <p:spPr>
          <a:xfrm>
            <a:off x="616318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A32570-C36B-3C03-67ED-0D403AE2CB70}"/>
              </a:ext>
            </a:extLst>
          </p:cNvPr>
          <p:cNvSpPr txBox="1"/>
          <p:nvPr/>
        </p:nvSpPr>
        <p:spPr>
          <a:xfrm>
            <a:off x="3150056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2736B3-CC48-06E5-0FAA-5115E3011D7E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8ADC8D2-5277-0A16-CC15-E227AFA4890F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90E6A5-904B-E56D-80EE-8F55FB7679E5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47F144-5909-62B7-EB06-83E7B41D27C7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01B10C-C7A1-F677-0941-F9F36A462159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5B7958-CD8E-4C13-8465-B587959A718F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A4589-D240-7ED1-B704-D3A817E640C7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C691A-B979-27C1-9259-C6C79A5E5EF9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17F9F-22B9-8180-63F3-B059378A05D0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F15A1-B40A-3961-8853-E14FE9B708F8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C5011-98A3-D88B-0864-E9E01AD311D5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DD7BD4-B2EC-A0E0-38F5-E69C745923CA}"/>
              </a:ext>
            </a:extLst>
          </p:cNvPr>
          <p:cNvSpPr/>
          <p:nvPr/>
        </p:nvSpPr>
        <p:spPr>
          <a:xfrm>
            <a:off x="6623440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6F2B2-42CD-FB8E-FF4A-F177E6B5415E}"/>
              </a:ext>
            </a:extLst>
          </p:cNvPr>
          <p:cNvSpPr txBox="1"/>
          <p:nvPr/>
        </p:nvSpPr>
        <p:spPr>
          <a:xfrm>
            <a:off x="6703422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9E20D8-76A2-1402-11FC-0A7DB6DD7423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519291" y="3987647"/>
            <a:ext cx="1286439" cy="59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집합을 합치는 쿼리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수행할 때 마다 그 집합의 크기를 출력하는 문제</a:t>
            </a:r>
          </a:p>
        </p:txBody>
      </p:sp>
    </p:spTree>
    <p:extLst>
      <p:ext uri="{BB962C8B-B14F-4D97-AF65-F5344CB8AC3E}">
        <p14:creationId xmlns:p14="http://schemas.microsoft.com/office/powerpoint/2010/main" val="45345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42D4971-0AB7-0FB4-D035-CE04ACB80629}"/>
              </a:ext>
            </a:extLst>
          </p:cNvPr>
          <p:cNvSpPr/>
          <p:nvPr/>
        </p:nvSpPr>
        <p:spPr>
          <a:xfrm>
            <a:off x="4995406" y="3353797"/>
            <a:ext cx="1300899" cy="101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2736B3-CC48-06E5-0FAA-5115E3011D7E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8317035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8ADC8D2-5277-0A16-CC15-E227AFA4890F}"/>
              </a:ext>
            </a:extLst>
          </p:cNvPr>
          <p:cNvSpPr/>
          <p:nvPr/>
        </p:nvSpPr>
        <p:spPr>
          <a:xfrm>
            <a:off x="8001790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90E6A5-904B-E56D-80EE-8F55FB7679E5}"/>
              </a:ext>
            </a:extLst>
          </p:cNvPr>
          <p:cNvSpPr/>
          <p:nvPr/>
        </p:nvSpPr>
        <p:spPr>
          <a:xfrm>
            <a:off x="7149959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47F144-5909-62B7-EB06-83E7B41D27C7}"/>
              </a:ext>
            </a:extLst>
          </p:cNvPr>
          <p:cNvSpPr/>
          <p:nvPr/>
        </p:nvSpPr>
        <p:spPr>
          <a:xfrm>
            <a:off x="8751643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01B10C-C7A1-F677-0941-F9F36A462159}"/>
              </a:ext>
            </a:extLst>
          </p:cNvPr>
          <p:cNvSpPr/>
          <p:nvPr/>
        </p:nvSpPr>
        <p:spPr>
          <a:xfrm>
            <a:off x="10053028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5B7958-CD8E-4C13-8465-B587959A718F}"/>
              </a:ext>
            </a:extLst>
          </p:cNvPr>
          <p:cNvSpPr/>
          <p:nvPr/>
        </p:nvSpPr>
        <p:spPr>
          <a:xfrm>
            <a:off x="9900533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A4589-D240-7ED1-B704-D3A817E640C7}"/>
              </a:ext>
            </a:extLst>
          </p:cNvPr>
          <p:cNvSpPr txBox="1"/>
          <p:nvPr/>
        </p:nvSpPr>
        <p:spPr>
          <a:xfrm>
            <a:off x="7679954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C691A-B979-27C1-9259-C6C79A5E5EF9}"/>
              </a:ext>
            </a:extLst>
          </p:cNvPr>
          <p:cNvSpPr txBox="1"/>
          <p:nvPr/>
        </p:nvSpPr>
        <p:spPr>
          <a:xfrm>
            <a:off x="9566049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17F9F-22B9-8180-63F3-B059378A05D0}"/>
              </a:ext>
            </a:extLst>
          </p:cNvPr>
          <p:cNvSpPr txBox="1"/>
          <p:nvPr/>
        </p:nvSpPr>
        <p:spPr>
          <a:xfrm>
            <a:off x="8777992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F15A1-B40A-3961-8853-E14FE9B708F8}"/>
              </a:ext>
            </a:extLst>
          </p:cNvPr>
          <p:cNvSpPr txBox="1"/>
          <p:nvPr/>
        </p:nvSpPr>
        <p:spPr>
          <a:xfrm>
            <a:off x="7032311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C5011-98A3-D88B-0864-E9E01AD311D5}"/>
              </a:ext>
            </a:extLst>
          </p:cNvPr>
          <p:cNvSpPr txBox="1"/>
          <p:nvPr/>
        </p:nvSpPr>
        <p:spPr>
          <a:xfrm>
            <a:off x="9566049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DD7BD4-B2EC-A0E0-38F5-E69C745923CA}"/>
              </a:ext>
            </a:extLst>
          </p:cNvPr>
          <p:cNvSpPr/>
          <p:nvPr/>
        </p:nvSpPr>
        <p:spPr>
          <a:xfrm>
            <a:off x="6623440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6F2B2-42CD-FB8E-FF4A-F177E6B5415E}"/>
              </a:ext>
            </a:extLst>
          </p:cNvPr>
          <p:cNvSpPr txBox="1"/>
          <p:nvPr/>
        </p:nvSpPr>
        <p:spPr>
          <a:xfrm>
            <a:off x="6703422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9E20D8-76A2-1402-11FC-0A7DB6DD7423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7465204" y="3201276"/>
            <a:ext cx="590673" cy="1251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파인드에서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단축 기법을 사용하기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E3EDE-EB3F-B8C0-4789-83B729E5D589}"/>
              </a:ext>
            </a:extLst>
          </p:cNvPr>
          <p:cNvSpPr txBox="1"/>
          <p:nvPr/>
        </p:nvSpPr>
        <p:spPr>
          <a:xfrm>
            <a:off x="942387" y="15740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번호가 작은 노드가 루트가 된다고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실제로는 아래와 같은 형태일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290032-76EB-0562-C400-F7C1184B4762}"/>
              </a:ext>
            </a:extLst>
          </p:cNvPr>
          <p:cNvCxnSpPr>
            <a:cxnSpLocks/>
            <a:stCxn id="10" idx="5"/>
            <a:endCxn id="18" idx="1"/>
          </p:cNvCxnSpPr>
          <p:nvPr/>
        </p:nvCxnSpPr>
        <p:spPr>
          <a:xfrm>
            <a:off x="1929480" y="3201276"/>
            <a:ext cx="488695" cy="52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9BBFE8E-5BA6-3A59-53B1-E4CF6A09976D}"/>
              </a:ext>
            </a:extLst>
          </p:cNvPr>
          <p:cNvSpPr/>
          <p:nvPr/>
        </p:nvSpPr>
        <p:spPr>
          <a:xfrm>
            <a:off x="1614235" y="288603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D33D5-3889-A99A-9873-A766E01A1F26}"/>
              </a:ext>
            </a:extLst>
          </p:cNvPr>
          <p:cNvSpPr/>
          <p:nvPr/>
        </p:nvSpPr>
        <p:spPr>
          <a:xfrm>
            <a:off x="762404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8E8016D-12D5-2EAE-8BF4-675374B55E10}"/>
              </a:ext>
            </a:extLst>
          </p:cNvPr>
          <p:cNvSpPr/>
          <p:nvPr/>
        </p:nvSpPr>
        <p:spPr>
          <a:xfrm>
            <a:off x="2364088" y="367240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07309B-75BA-0E5E-F531-FCE61D6320E2}"/>
              </a:ext>
            </a:extLst>
          </p:cNvPr>
          <p:cNvSpPr/>
          <p:nvPr/>
        </p:nvSpPr>
        <p:spPr>
          <a:xfrm>
            <a:off x="3665473" y="270136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F4B72BD-A42B-8C8E-392B-86B605E6DC13}"/>
              </a:ext>
            </a:extLst>
          </p:cNvPr>
          <p:cNvSpPr/>
          <p:nvPr/>
        </p:nvSpPr>
        <p:spPr>
          <a:xfrm>
            <a:off x="3512978" y="439917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427D3-F408-3E85-DA2F-7DF491F7039F}"/>
              </a:ext>
            </a:extLst>
          </p:cNvPr>
          <p:cNvSpPr txBox="1"/>
          <p:nvPr/>
        </p:nvSpPr>
        <p:spPr>
          <a:xfrm>
            <a:off x="1292399" y="251489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9F049E-3534-82B4-BC3B-335D63ADD6EF}"/>
              </a:ext>
            </a:extLst>
          </p:cNvPr>
          <p:cNvSpPr txBox="1"/>
          <p:nvPr/>
        </p:nvSpPr>
        <p:spPr>
          <a:xfrm>
            <a:off x="3178494" y="2514892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E03A69-7E18-D854-188F-D234C1E957C6}"/>
              </a:ext>
            </a:extLst>
          </p:cNvPr>
          <p:cNvSpPr txBox="1"/>
          <p:nvPr/>
        </p:nvSpPr>
        <p:spPr>
          <a:xfrm>
            <a:off x="2390437" y="3255363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7332C1-EE3A-EF5E-45F7-B32F7D842949}"/>
              </a:ext>
            </a:extLst>
          </p:cNvPr>
          <p:cNvSpPr txBox="1"/>
          <p:nvPr/>
        </p:nvSpPr>
        <p:spPr>
          <a:xfrm>
            <a:off x="644756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39382-4D69-7A88-A2FE-7A1BBE9B3A41}"/>
              </a:ext>
            </a:extLst>
          </p:cNvPr>
          <p:cNvSpPr txBox="1"/>
          <p:nvPr/>
        </p:nvSpPr>
        <p:spPr>
          <a:xfrm>
            <a:off x="3178494" y="3940110"/>
            <a:ext cx="4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5369C03-2FB7-722B-2711-6AC4A94C87B1}"/>
              </a:ext>
            </a:extLst>
          </p:cNvPr>
          <p:cNvSpPr/>
          <p:nvPr/>
        </p:nvSpPr>
        <p:spPr>
          <a:xfrm>
            <a:off x="235885" y="2514892"/>
            <a:ext cx="2744755" cy="252311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5E3E8F-29B2-336D-F276-778A92F52596}"/>
              </a:ext>
            </a:extLst>
          </p:cNvPr>
          <p:cNvSpPr txBox="1"/>
          <p:nvPr/>
        </p:nvSpPr>
        <p:spPr>
          <a:xfrm>
            <a:off x="315867" y="2794601"/>
            <a:ext cx="48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95DFCE-361B-7BA7-DB9B-6C9C58D5305F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V="1">
            <a:off x="1131736" y="3987647"/>
            <a:ext cx="1286439" cy="59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3BEE1F-CE77-8B17-5009-0E0B6AE89B43}"/>
              </a:ext>
            </a:extLst>
          </p:cNvPr>
          <p:cNvSpPr txBox="1"/>
          <p:nvPr/>
        </p:nvSpPr>
        <p:spPr>
          <a:xfrm>
            <a:off x="942387" y="19421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집합 크기를 구하는 연산을 어떻게 추가할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78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단순히 노드의 크기를 저장할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size[]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하나 선언하고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4434B-DF23-5A1F-FCD9-7842E80050F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size[]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크기도 같이 구해주면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8BE6F0B-0AC0-93A9-9A14-53938774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8"/>
            <a:ext cx="4214075" cy="472852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D5B89A-2209-8D4C-09F8-53916EE3BCC8}"/>
              </a:ext>
            </a:extLst>
          </p:cNvPr>
          <p:cNvSpPr/>
          <p:nvPr/>
        </p:nvSpPr>
        <p:spPr>
          <a:xfrm>
            <a:off x="3054285" y="1928688"/>
            <a:ext cx="1432874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88430-ED16-A2CF-A211-1F48AFE9EDC2}"/>
              </a:ext>
            </a:extLst>
          </p:cNvPr>
          <p:cNvSpPr/>
          <p:nvPr/>
        </p:nvSpPr>
        <p:spPr>
          <a:xfrm>
            <a:off x="1800519" y="4803864"/>
            <a:ext cx="2055043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F6ACA4-BEC6-D60C-DA9A-8C5E94035E3F}"/>
              </a:ext>
            </a:extLst>
          </p:cNvPr>
          <p:cNvSpPr/>
          <p:nvPr/>
        </p:nvSpPr>
        <p:spPr>
          <a:xfrm>
            <a:off x="1800519" y="5582517"/>
            <a:ext cx="2055043" cy="29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88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17250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은하철도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7BE80-A5D5-9629-F21A-AEEA1E12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73" y="172355"/>
            <a:ext cx="371783" cy="5019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FE40AF0-F4E4-4676-ED73-05F4D8CB869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분리 집합의 크기도 구할 수 있으니 이를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쿼리마다 집합의 크기를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936A22-021B-A3DB-A56B-EFBC264E8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1559355"/>
            <a:ext cx="8281513" cy="41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2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1. 7511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소셜 네트워킹 어플리케이션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40002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15789 CTP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왕국은 한솔 왕국을 이길 수 있을까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7693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3. 18116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로봇 조립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8734-230E-8B78-60A7-CC35BF6F94B9}"/>
              </a:ext>
            </a:extLst>
          </p:cNvPr>
          <p:cNvSpPr txBox="1"/>
          <p:nvPr/>
        </p:nvSpPr>
        <p:spPr>
          <a:xfrm>
            <a:off x="942387" y="203069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앞 페이지에서 든 예시와 똑같음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E8C16A-C5BD-C9DB-3557-A74091D3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66" y="1695061"/>
            <a:ext cx="23815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E2847B-C042-4813-B266-0D68D5EC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98" y="2438974"/>
            <a:ext cx="219106" cy="276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E7CD4B-78DB-EE86-7AA7-B06728DF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6" y="2815890"/>
            <a:ext cx="219106" cy="276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342900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 함수에 대해서 익숙해지세요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E3AF3-A18E-CEF7-0170-0044F2D9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9270"/>
            <a:ext cx="1092670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339CE-7D3E-2D92-65CE-053D56B1ECAB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(Recursion)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 탐색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(Brute Force)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문제를 풀기 위해서 가장 먼저 떠오르는 방법으로는 완전 탐색이 가장 먼저 떠오를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E47F9-1B12-CDA8-B3BE-D7C82EE6CEF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있는 원소들로 구성할 수 있는 수들 중 가장 크면서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작은 수를 찾기 위해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DCB358-DCE0-2902-5B03-DDDBDF55A7B0}"/>
              </a:ext>
            </a:extLst>
          </p:cNvPr>
          <p:cNvSpPr/>
          <p:nvPr/>
        </p:nvSpPr>
        <p:spPr>
          <a:xfrm>
            <a:off x="2406073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FE78B-AE9A-0D59-84FA-7A5482D46256}"/>
              </a:ext>
            </a:extLst>
          </p:cNvPr>
          <p:cNvSpPr txBox="1"/>
          <p:nvPr/>
        </p:nvSpPr>
        <p:spPr>
          <a:xfrm>
            <a:off x="2516902" y="293557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56CEE-ABC4-D260-E995-F95ECD866FC0}"/>
              </a:ext>
            </a:extLst>
          </p:cNvPr>
          <p:cNvSpPr txBox="1"/>
          <p:nvPr/>
        </p:nvSpPr>
        <p:spPr>
          <a:xfrm>
            <a:off x="2516902" y="40917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012E4-93FA-7C2C-00B1-0EFA43D3F684}"/>
              </a:ext>
            </a:extLst>
          </p:cNvPr>
          <p:cNvSpPr txBox="1"/>
          <p:nvPr/>
        </p:nvSpPr>
        <p:spPr>
          <a:xfrm>
            <a:off x="1955939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첫 번째 자리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0D0448C-402F-19FA-6D38-3E021CA626C9}"/>
              </a:ext>
            </a:extLst>
          </p:cNvPr>
          <p:cNvSpPr/>
          <p:nvPr/>
        </p:nvSpPr>
        <p:spPr>
          <a:xfrm>
            <a:off x="4430722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07A3-843F-B23F-8EEC-0EEF746AA07A}"/>
              </a:ext>
            </a:extLst>
          </p:cNvPr>
          <p:cNvSpPr txBox="1"/>
          <p:nvPr/>
        </p:nvSpPr>
        <p:spPr>
          <a:xfrm>
            <a:off x="4541551" y="248777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832F0-FFEC-5F80-6785-2B0B24DA0ECB}"/>
              </a:ext>
            </a:extLst>
          </p:cNvPr>
          <p:cNvSpPr txBox="1"/>
          <p:nvPr/>
        </p:nvSpPr>
        <p:spPr>
          <a:xfrm>
            <a:off x="3980588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번째 자리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A90A6-55A1-1A0F-A959-D6FE94490FA7}"/>
              </a:ext>
            </a:extLst>
          </p:cNvPr>
          <p:cNvSpPr txBox="1"/>
          <p:nvPr/>
        </p:nvSpPr>
        <p:spPr>
          <a:xfrm>
            <a:off x="4541551" y="29375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E215F7-08CC-F275-D1DE-5C7190E176C2}"/>
              </a:ext>
            </a:extLst>
          </p:cNvPr>
          <p:cNvSpPr/>
          <p:nvPr/>
        </p:nvSpPr>
        <p:spPr>
          <a:xfrm>
            <a:off x="6455371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55D59-2143-B12C-787E-99D1111806B3}"/>
              </a:ext>
            </a:extLst>
          </p:cNvPr>
          <p:cNvSpPr txBox="1"/>
          <p:nvPr/>
        </p:nvSpPr>
        <p:spPr>
          <a:xfrm>
            <a:off x="6566200" y="248777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A1EFA-1DD8-3F31-A3E8-7530C71DCBC3}"/>
              </a:ext>
            </a:extLst>
          </p:cNvPr>
          <p:cNvSpPr txBox="1"/>
          <p:nvPr/>
        </p:nvSpPr>
        <p:spPr>
          <a:xfrm>
            <a:off x="6005237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번째 자리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D5B7D-2F3C-45D7-652B-4CEA4C24F8ED}"/>
              </a:ext>
            </a:extLst>
          </p:cNvPr>
          <p:cNvSpPr txBox="1"/>
          <p:nvPr/>
        </p:nvSpPr>
        <p:spPr>
          <a:xfrm>
            <a:off x="6566200" y="29375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64F26-975D-A0CA-5B5F-4CD7D4AFCA25}"/>
              </a:ext>
            </a:extLst>
          </p:cNvPr>
          <p:cNvSpPr txBox="1"/>
          <p:nvPr/>
        </p:nvSpPr>
        <p:spPr>
          <a:xfrm>
            <a:off x="7823199" y="3487525"/>
            <a:ext cx="33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577 &lt;= 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8CA9B-4EAE-81AC-9481-DAB3C2D471A8}"/>
              </a:ext>
            </a:extLst>
          </p:cNvPr>
          <p:cNvSpPr txBox="1"/>
          <p:nvPr/>
        </p:nvSpPr>
        <p:spPr>
          <a:xfrm>
            <a:off x="942387" y="504566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가능한 모든 경우의 수를 넣어보는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E27FD0-CC59-68C5-C80F-42039B2CE88C}"/>
                  </a:ext>
                </a:extLst>
              </p:cNvPr>
              <p:cNvSpPr txBox="1"/>
              <p:nvPr/>
            </p:nvSpPr>
            <p:spPr>
              <a:xfrm>
                <a:off x="942387" y="539886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각 자리 별 나올 수 있는 경우가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3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가지이고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3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자리 숫자이므로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경우를 살펴보면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E27FD0-CC59-68C5-C80F-42039B2C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5398862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1574F45-A230-D012-8365-6A7AB3A3ABD3}"/>
              </a:ext>
            </a:extLst>
          </p:cNvPr>
          <p:cNvSpPr txBox="1"/>
          <p:nvPr/>
        </p:nvSpPr>
        <p:spPr>
          <a:xfrm>
            <a:off x="942387" y="57681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답을 확실하게 구할 수 있을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 탐색이므로 해가 보장됨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338FA-95D3-63E1-3B0D-DCC162FE267E}"/>
              </a:ext>
            </a:extLst>
          </p:cNvPr>
          <p:cNvSpPr txBox="1"/>
          <p:nvPr/>
        </p:nvSpPr>
        <p:spPr>
          <a:xfrm>
            <a:off x="942387" y="61375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지수 시간 복잡도가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이루는 수의 개수와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작은 편이기 때문에 괜찮습니다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 이 방식으로 구현을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하려 했더니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가지 구현하기 힘들 것 같은 부분이 생깁니다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E47F9-1B12-CDA8-B3BE-D7C82EE6CEF7}"/>
              </a:ext>
            </a:extLst>
          </p:cNvPr>
          <p:cNvSpPr txBox="1"/>
          <p:nvPr/>
        </p:nvSpPr>
        <p:spPr>
          <a:xfrm>
            <a:off x="942387" y="17183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~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이루는 자릿수 의 경우를 살펴봐야 한다는 것이죠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DF983-C185-7822-D477-98A1C192636A}"/>
              </a:ext>
            </a:extLst>
          </p:cNvPr>
          <p:cNvSpPr txBox="1"/>
          <p:nvPr/>
        </p:nvSpPr>
        <p:spPr>
          <a:xfrm>
            <a:off x="942387" y="20875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구현하기 위해선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반복문이 필요할지도 모릅니다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32FAE3-9DC1-67BA-C048-A8E36C76DD49}"/>
              </a:ext>
            </a:extLst>
          </p:cNvPr>
          <p:cNvGrpSpPr/>
          <p:nvPr/>
        </p:nvGrpSpPr>
        <p:grpSpPr>
          <a:xfrm>
            <a:off x="1259445" y="2456879"/>
            <a:ext cx="9764279" cy="2373370"/>
            <a:chOff x="932311" y="2487773"/>
            <a:chExt cx="9764279" cy="237337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3DCB358-DCE0-2902-5B03-DDDBDF55A7B0}"/>
                </a:ext>
              </a:extLst>
            </p:cNvPr>
            <p:cNvSpPr/>
            <p:nvPr/>
          </p:nvSpPr>
          <p:spPr>
            <a:xfrm>
              <a:off x="3409549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1FE78B-AE9A-0D59-84FA-7A5482D46256}"/>
                </a:ext>
              </a:extLst>
            </p:cNvPr>
            <p:cNvSpPr txBox="1"/>
            <p:nvPr/>
          </p:nvSpPr>
          <p:spPr>
            <a:xfrm>
              <a:off x="3520378" y="293557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256CEE-ABC4-D260-E995-F95ECD866FC0}"/>
                </a:ext>
              </a:extLst>
            </p:cNvPr>
            <p:cNvSpPr txBox="1"/>
            <p:nvPr/>
          </p:nvSpPr>
          <p:spPr>
            <a:xfrm>
              <a:off x="3520378" y="409170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9012E4-93FA-7C2C-00B1-0EFA43D3F684}"/>
                </a:ext>
              </a:extLst>
            </p:cNvPr>
            <p:cNvSpPr txBox="1"/>
            <p:nvPr/>
          </p:nvSpPr>
          <p:spPr>
            <a:xfrm>
              <a:off x="2959415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두 번째 자리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D0448C-402F-19FA-6D38-3E021CA626C9}"/>
                </a:ext>
              </a:extLst>
            </p:cNvPr>
            <p:cNvSpPr/>
            <p:nvPr/>
          </p:nvSpPr>
          <p:spPr>
            <a:xfrm>
              <a:off x="5434198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3607A3-843F-B23F-8EEC-0EEF746AA07A}"/>
                </a:ext>
              </a:extLst>
            </p:cNvPr>
            <p:cNvSpPr txBox="1"/>
            <p:nvPr/>
          </p:nvSpPr>
          <p:spPr>
            <a:xfrm>
              <a:off x="5545027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4832F0-FFEC-5F80-6785-2B0B24DA0ECB}"/>
                </a:ext>
              </a:extLst>
            </p:cNvPr>
            <p:cNvSpPr txBox="1"/>
            <p:nvPr/>
          </p:nvSpPr>
          <p:spPr>
            <a:xfrm>
              <a:off x="4984064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세 번째 자리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5A90A6-55A1-1A0F-A959-D6FE94490FA7}"/>
                </a:ext>
              </a:extLst>
            </p:cNvPr>
            <p:cNvSpPr txBox="1"/>
            <p:nvPr/>
          </p:nvSpPr>
          <p:spPr>
            <a:xfrm>
              <a:off x="5545027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0E215F7-08CC-F275-D1DE-5C7190E176C2}"/>
                </a:ext>
              </a:extLst>
            </p:cNvPr>
            <p:cNvSpPr/>
            <p:nvPr/>
          </p:nvSpPr>
          <p:spPr>
            <a:xfrm>
              <a:off x="7458847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55D59-2143-B12C-787E-99D1111806B3}"/>
                </a:ext>
              </a:extLst>
            </p:cNvPr>
            <p:cNvSpPr txBox="1"/>
            <p:nvPr/>
          </p:nvSpPr>
          <p:spPr>
            <a:xfrm>
              <a:off x="7569676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8A1EFA-1DD8-3F31-A3E8-7530C71DCBC3}"/>
                </a:ext>
              </a:extLst>
            </p:cNvPr>
            <p:cNvSpPr txBox="1"/>
            <p:nvPr/>
          </p:nvSpPr>
          <p:spPr>
            <a:xfrm>
              <a:off x="7008713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네 번째 자리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DD5B7D-2F3C-45D7-652B-4CEA4C24F8ED}"/>
                </a:ext>
              </a:extLst>
            </p:cNvPr>
            <p:cNvSpPr txBox="1"/>
            <p:nvPr/>
          </p:nvSpPr>
          <p:spPr>
            <a:xfrm>
              <a:off x="7569676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2E1D2B1-4E6E-3EEF-8FE9-51D46404B439}"/>
                </a:ext>
              </a:extLst>
            </p:cNvPr>
            <p:cNvSpPr/>
            <p:nvPr/>
          </p:nvSpPr>
          <p:spPr>
            <a:xfrm>
              <a:off x="1382445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2ECB5D-12A6-AD31-793C-95E31D9DC7EF}"/>
                </a:ext>
              </a:extLst>
            </p:cNvPr>
            <p:cNvSpPr txBox="1"/>
            <p:nvPr/>
          </p:nvSpPr>
          <p:spPr>
            <a:xfrm>
              <a:off x="1493274" y="293557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0206F5-4B9C-1BFF-09FF-D8AA2F37F64A}"/>
                </a:ext>
              </a:extLst>
            </p:cNvPr>
            <p:cNvSpPr txBox="1"/>
            <p:nvPr/>
          </p:nvSpPr>
          <p:spPr>
            <a:xfrm>
              <a:off x="1493274" y="409170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1F4237-F7ED-0BBD-EC9C-963A738E0390}"/>
                </a:ext>
              </a:extLst>
            </p:cNvPr>
            <p:cNvSpPr txBox="1"/>
            <p:nvPr/>
          </p:nvSpPr>
          <p:spPr>
            <a:xfrm>
              <a:off x="932311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첫 번째 자리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1CBA830-4411-78F9-688A-0CAA28A80785}"/>
                </a:ext>
              </a:extLst>
            </p:cNvPr>
            <p:cNvSpPr/>
            <p:nvPr/>
          </p:nvSpPr>
          <p:spPr>
            <a:xfrm>
              <a:off x="9591870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D11D0F-49EF-2BD3-0A44-DBCAAB52C2AB}"/>
                </a:ext>
              </a:extLst>
            </p:cNvPr>
            <p:cNvSpPr txBox="1"/>
            <p:nvPr/>
          </p:nvSpPr>
          <p:spPr>
            <a:xfrm>
              <a:off x="9702699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E91616-4AA8-ADE6-3221-351D91F48C79}"/>
                </a:ext>
              </a:extLst>
            </p:cNvPr>
            <p:cNvSpPr txBox="1"/>
            <p:nvPr/>
          </p:nvSpPr>
          <p:spPr>
            <a:xfrm>
              <a:off x="9124530" y="4491811"/>
              <a:ext cx="1572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다섯 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번째 자리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603542-20E2-E486-BE0E-A913D000AEB6}"/>
                </a:ext>
              </a:extLst>
            </p:cNvPr>
            <p:cNvSpPr txBox="1"/>
            <p:nvPr/>
          </p:nvSpPr>
          <p:spPr>
            <a:xfrm>
              <a:off x="9702699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995C185-2C13-C906-A443-1DBC44F1327A}"/>
              </a:ext>
            </a:extLst>
          </p:cNvPr>
          <p:cNvSpPr txBox="1"/>
          <p:nvPr/>
        </p:nvSpPr>
        <p:spPr>
          <a:xfrm>
            <a:off x="1100916" y="4830249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a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763CAC-9D1A-5070-482A-3FEF8E0011B1}"/>
              </a:ext>
            </a:extLst>
          </p:cNvPr>
          <p:cNvSpPr txBox="1"/>
          <p:nvPr/>
        </p:nvSpPr>
        <p:spPr>
          <a:xfrm>
            <a:off x="3128020" y="5199581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b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A6631C-CA4F-E797-A648-B1E1738F3F19}"/>
              </a:ext>
            </a:extLst>
          </p:cNvPr>
          <p:cNvSpPr txBox="1"/>
          <p:nvPr/>
        </p:nvSpPr>
        <p:spPr>
          <a:xfrm>
            <a:off x="5152669" y="5568913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c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DCF-6761-F747-C010-2B528764DEAE}"/>
              </a:ext>
            </a:extLst>
          </p:cNvPr>
          <p:cNvSpPr txBox="1"/>
          <p:nvPr/>
        </p:nvSpPr>
        <p:spPr>
          <a:xfrm>
            <a:off x="7177318" y="5938245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d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D587E0-05EA-AFB6-BC23-DA5532D93609}"/>
              </a:ext>
            </a:extLst>
          </p:cNvPr>
          <p:cNvSpPr txBox="1"/>
          <p:nvPr/>
        </p:nvSpPr>
        <p:spPr>
          <a:xfrm>
            <a:off x="9310341" y="6307577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e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C350EA-5FAF-4EC9-7609-BF0AF75DC880}"/>
              </a:ext>
            </a:extLst>
          </p:cNvPr>
          <p:cNvSpPr txBox="1"/>
          <p:nvPr/>
        </p:nvSpPr>
        <p:spPr>
          <a:xfrm>
            <a:off x="11091085" y="3473071"/>
            <a:ext cx="71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46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써서 푸는 게 틀린 것은 아닙니다만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힘들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실수를 유발할 가능성이 커집니다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62CE1A-9497-B5E8-84E8-AECC9E80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32387"/>
            <a:ext cx="7102486" cy="4780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D82B63-293B-2B4D-0E1F-8A3DEB94066E}"/>
              </a:ext>
            </a:extLst>
          </p:cNvPr>
          <p:cNvSpPr txBox="1"/>
          <p:nvPr/>
        </p:nvSpPr>
        <p:spPr>
          <a:xfrm>
            <a:off x="8497455" y="2101720"/>
            <a:ext cx="26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이해를 돕기 위한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437F07-5A7A-2C25-8F92-7E6A215AF268}"/>
              </a:ext>
            </a:extLst>
          </p:cNvPr>
          <p:cNvSpPr txBox="1"/>
          <p:nvPr/>
        </p:nvSpPr>
        <p:spPr>
          <a:xfrm>
            <a:off x="8497455" y="2471052"/>
            <a:ext cx="26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뿐입니다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61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어떻게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1~9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없이 짤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9E7CD-AFDE-2A5A-6838-79E7AC2D4881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재귀함수로 구현하면 이를 가능하게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41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2288</Words>
  <Application>Microsoft Office PowerPoint</Application>
  <PresentationFormat>와이드스크린</PresentationFormat>
  <Paragraphs>532</Paragraphs>
  <Slides>48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3605</cp:revision>
  <dcterms:created xsi:type="dcterms:W3CDTF">2022-07-13T16:55:45Z</dcterms:created>
  <dcterms:modified xsi:type="dcterms:W3CDTF">2022-11-11T13:12:05Z</dcterms:modified>
</cp:coreProperties>
</file>