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67" r:id="rId29"/>
    <p:sldId id="368" r:id="rId30"/>
    <p:sldId id="370" r:id="rId31"/>
    <p:sldId id="371" r:id="rId32"/>
    <p:sldId id="372" r:id="rId33"/>
    <p:sldId id="373" r:id="rId34"/>
    <p:sldId id="374" r:id="rId35"/>
    <p:sldId id="375" r:id="rId36"/>
    <p:sldId id="298" r:id="rId37"/>
    <p:sldId id="376" r:id="rId38"/>
    <p:sldId id="377" r:id="rId39"/>
    <p:sldId id="378" r:id="rId40"/>
    <p:sldId id="379" r:id="rId41"/>
    <p:sldId id="380" r:id="rId42"/>
    <p:sldId id="382" r:id="rId43"/>
    <p:sldId id="38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96987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1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짧은 시간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회의가 있다고 가정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18835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진행하는 방법이라면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회의를 할 것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28110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70C18D-C068-4F80-A226-780A58CD3521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할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283842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하는 방법이 존재함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76552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811BD9-E2D4-42F9-913D-B77C21B015F5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짧은 회의부터 하는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항상 최적의 해를 구해주지는 않음</a:t>
            </a:r>
          </a:p>
        </p:txBody>
      </p:sp>
    </p:spTree>
    <p:extLst>
      <p:ext uri="{BB962C8B-B14F-4D97-AF65-F5344CB8AC3E}">
        <p14:creationId xmlns:p14="http://schemas.microsoft.com/office/powerpoint/2010/main" val="13199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3027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94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이지만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겹쳐서 진행하지 못함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4009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다음으로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 빨리 시작하는 회의인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279435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선택하게 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5036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선택하게 되고 이는 최적의 해임</a:t>
            </a:r>
          </a:p>
        </p:txBody>
      </p:sp>
    </p:spTree>
    <p:extLst>
      <p:ext uri="{BB962C8B-B14F-4D97-AF65-F5344CB8AC3E}">
        <p14:creationId xmlns:p14="http://schemas.microsoft.com/office/powerpoint/2010/main" val="2477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90D80-E7EC-4A8A-8D11-4E3BAEC96A7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끝나는 순으로 회의를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해가 도출되었는데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이는 우연일까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항상 그러할까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아래와 같이 전체 회의 시간이 있고 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회의라고 하자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3115"/>
              </p:ext>
            </p:extLst>
          </p:nvPr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702BF94-CA52-41CA-997E-CE37569FC6E9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회의를 진행하게 되면 앞으로 우리는 하늘색 영역에 있는 시간들만 이용할 수 있게 됨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63491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818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911272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97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2522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늦게 끝나는 회의를 먼저 잡으면 어떻게 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1958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k'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회의를 선택하게 되면 회의에 사용할 수 있는 시간이 적어진다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13138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818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911272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335A758-A86E-427F-A7FF-D0F30482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97441"/>
              </p:ext>
            </p:extLst>
          </p:nvPr>
        </p:nvGraphicFramePr>
        <p:xfrm>
          <a:off x="2770909" y="580415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172363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C57F5-73AC-4DA8-A075-EA9ECE8FF04D}"/>
              </a:ext>
            </a:extLst>
          </p:cNvPr>
          <p:cNvCxnSpPr>
            <a:cxnSpLocks/>
          </p:cNvCxnSpPr>
          <p:nvPr/>
        </p:nvCxnSpPr>
        <p:spPr>
          <a:xfrm>
            <a:off x="4989689" y="3856257"/>
            <a:ext cx="0" cy="2454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2F1FA-5670-4350-9F78-618BF9217FC9}"/>
              </a:ext>
            </a:extLst>
          </p:cNvPr>
          <p:cNvSpPr txBox="1"/>
          <p:nvPr/>
        </p:nvSpPr>
        <p:spPr>
          <a:xfrm>
            <a:off x="4737580" y="6386301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k`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55677-0764-E5BA-6220-CC365AA2EC41}"/>
              </a:ext>
            </a:extLst>
          </p:cNvPr>
          <p:cNvSpPr txBox="1"/>
          <p:nvPr/>
        </p:nvSpPr>
        <p:spPr>
          <a:xfrm>
            <a:off x="942387" y="23281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항상 가장 빨리 끝나는 회의를 선택하는 것이 최적의 해를 도출해낸다고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807A-283F-DE0E-F70E-A3B885737DDB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결국 빨리 끝나는 회의 순으로 진행하는 것이 최적의 해를 도출해낸다고 결론 지었으니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BABA7-9969-A497-8AE0-EAB6CE9F98B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조건에 맞게 구현을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0ACE0-ADB3-5015-745A-ACBFA25B9213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빨리 끝나는 회의 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선택을 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회의들을 정렬하거나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Priority 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사용할 필요가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F47B2-7FB2-2D9A-47C3-8C82D427910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아직은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Priority 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 배우지 않았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7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슈도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8F01F-8479-4A05-73AB-282DCD3E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5153613" cy="4941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01216-D969-CA50-39B4-B5113F56A965}"/>
              </a:ext>
            </a:extLst>
          </p:cNvPr>
          <p:cNvSpPr txBox="1"/>
          <p:nvPr/>
        </p:nvSpPr>
        <p:spPr>
          <a:xfrm>
            <a:off x="6289963" y="1861874"/>
            <a:ext cx="48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구한 내용들을 바탕으로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1E0C-E740-B057-3750-76539E83EE1A}"/>
              </a:ext>
            </a:extLst>
          </p:cNvPr>
          <p:cNvSpPr txBox="1"/>
          <p:nvPr/>
        </p:nvSpPr>
        <p:spPr>
          <a:xfrm>
            <a:off x="6289963" y="2231206"/>
            <a:ext cx="48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 코드를 설계 및 작성합니다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1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572CA-8DA2-E850-E371-E10B2A3C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02012" cy="2430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AF83F-054C-F638-73E7-21936AF9DEFD}"/>
              </a:ext>
            </a:extLst>
          </p:cNvPr>
          <p:cNvSpPr txBox="1"/>
          <p:nvPr/>
        </p:nvSpPr>
        <p:spPr>
          <a:xfrm>
            <a:off x="942387" y="41747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연관된 변수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시작시간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들을 구조체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묶어 자료를 표현하고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받음</a:t>
            </a:r>
          </a:p>
        </p:txBody>
      </p:sp>
    </p:spTree>
    <p:extLst>
      <p:ext uri="{BB962C8B-B14F-4D97-AF65-F5344CB8AC3E}">
        <p14:creationId xmlns:p14="http://schemas.microsoft.com/office/powerpoint/2010/main" val="266263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A0E5-4DD4-79D3-5983-F34B1F43532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내장 정렬함수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활용해 정렬 기준 함수를 구현하여 회의들을 정렬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079CB0-D61B-1153-16F2-107B334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979940" cy="48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A0E5-4DD4-79D3-5983-F34B1F43532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회의들에서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회의를 진행할 수 있다면 그 개수를 센다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F79AE-A15B-2830-4823-AD650459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10454235" cy="27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62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56848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088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4579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521722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7772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ED2961-0FFC-773C-4269-3C487767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80891"/>
            <a:ext cx="6470761" cy="4782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B8E62F-A12F-9DAA-BB4A-590D6345952B}"/>
              </a:ext>
            </a:extLst>
          </p:cNvPr>
          <p:cNvSpPr txBox="1"/>
          <p:nvPr/>
        </p:nvSpPr>
        <p:spPr>
          <a:xfrm>
            <a:off x="7625991" y="4787439"/>
            <a:ext cx="34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출력 결과는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36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7FED-23AF-12B2-8670-3E210D86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4176368" cy="48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5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F7121-41B9-E3C3-2D3B-E398D59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6197322" cy="49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EF19E-8832-1DB7-982A-0998530F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715349" cy="1869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56F9C-5DAB-6D05-3D1E-FD3697612656}"/>
              </a:ext>
            </a:extLst>
          </p:cNvPr>
          <p:cNvSpPr txBox="1"/>
          <p:nvPr/>
        </p:nvSpPr>
        <p:spPr>
          <a:xfrm>
            <a:off x="942387" y="36544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68AE14-6EDF-E64F-0C75-4D9B13B6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023744"/>
            <a:ext cx="4715348" cy="20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9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1D802-EBF4-2976-4468-442E3B67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1839"/>
            <a:ext cx="5153613" cy="3237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6758909" y="2442266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구현체에는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6758909" y="2811598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LinkedList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A2EAB-A75C-A530-5F19-1720CD802EEB}"/>
              </a:ext>
            </a:extLst>
          </p:cNvPr>
          <p:cNvSpPr txBox="1"/>
          <p:nvPr/>
        </p:nvSpPr>
        <p:spPr>
          <a:xfrm>
            <a:off x="6758909" y="3180930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둘의 차이를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것도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D32AB-D5B4-01D2-442F-F26F19CB3C75}"/>
              </a:ext>
            </a:extLst>
          </p:cNvPr>
          <p:cNvSpPr txBox="1"/>
          <p:nvPr/>
        </p:nvSpPr>
        <p:spPr>
          <a:xfrm>
            <a:off x="942386" y="5002053"/>
            <a:ext cx="92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457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끼워넣는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84813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내장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Module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지원하는 기능은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이용하면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구현할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A740-91B9-341A-90AD-7897FDFF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559356"/>
            <a:ext cx="3085654" cy="20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DA4E7-FE50-C3F4-DA69-7E8C9AD1D4A2}"/>
              </a:ext>
            </a:extLst>
          </p:cNvPr>
          <p:cNvSpPr txBox="1"/>
          <p:nvPr/>
        </p:nvSpPr>
        <p:spPr>
          <a:xfrm>
            <a:off x="942387" y="49541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제공되기 때문에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List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생략함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5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8A88E6-BD46-5D06-7A4A-0377BE01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5603277" cy="2172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3E64-0193-E327-EE8E-D342C5639D3E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사용하는 방법은 세 가지 정도가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E168F-92D9-1260-28A5-59BA42623745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생각으론 아마 이 방법을 가장 많이 사용할 것으로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DDF7-9CBD-821B-46F2-C8FC829865AA}"/>
              </a:ext>
            </a:extLst>
          </p:cNvPr>
          <p:cNvSpPr txBox="1"/>
          <p:nvPr/>
        </p:nvSpPr>
        <p:spPr>
          <a:xfrm>
            <a:off x="942387" y="458485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그런지 찾아보면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2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1724</Words>
  <Application>Microsoft Office PowerPoint</Application>
  <PresentationFormat>와이드스크린</PresentationFormat>
  <Paragraphs>316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2029</cp:revision>
  <dcterms:created xsi:type="dcterms:W3CDTF">2022-07-13T16:55:45Z</dcterms:created>
  <dcterms:modified xsi:type="dcterms:W3CDTF">2022-09-18T12:24:38Z</dcterms:modified>
</cp:coreProperties>
</file>