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67" r:id="rId16"/>
    <p:sldId id="368" r:id="rId17"/>
    <p:sldId id="370" r:id="rId18"/>
    <p:sldId id="371" r:id="rId19"/>
    <p:sldId id="372" r:id="rId20"/>
    <p:sldId id="373" r:id="rId21"/>
    <p:sldId id="374" r:id="rId22"/>
    <p:sldId id="375" r:id="rId23"/>
    <p:sldId id="29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Dijkstra, Kruskal(Minimum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1056</Words>
  <Application>Microsoft Office PowerPoint</Application>
  <PresentationFormat>와이드스크린</PresentationFormat>
  <Paragraphs>134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1847</cp:revision>
  <dcterms:created xsi:type="dcterms:W3CDTF">2022-07-13T16:55:45Z</dcterms:created>
  <dcterms:modified xsi:type="dcterms:W3CDTF">2022-09-14T14:17:05Z</dcterms:modified>
</cp:coreProperties>
</file>