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365" r:id="rId11"/>
    <p:sldId id="366" r:id="rId12"/>
    <p:sldId id="400" r:id="rId13"/>
    <p:sldId id="401" r:id="rId14"/>
    <p:sldId id="277" r:id="rId15"/>
    <p:sldId id="278" r:id="rId16"/>
    <p:sldId id="367" r:id="rId17"/>
    <p:sldId id="368" r:id="rId18"/>
    <p:sldId id="29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789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991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26848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8685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4685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529</Words>
  <Application>Microsoft Office PowerPoint</Application>
  <PresentationFormat>와이드스크린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2196</cp:revision>
  <dcterms:created xsi:type="dcterms:W3CDTF">2022-07-13T16:55:45Z</dcterms:created>
  <dcterms:modified xsi:type="dcterms:W3CDTF">2022-09-21T15:30:26Z</dcterms:modified>
</cp:coreProperties>
</file>