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360" r:id="rId5"/>
    <p:sldId id="361" r:id="rId6"/>
    <p:sldId id="362" r:id="rId7"/>
    <p:sldId id="282" r:id="rId8"/>
    <p:sldId id="363" r:id="rId9"/>
    <p:sldId id="364" r:id="rId10"/>
    <p:sldId id="365" r:id="rId11"/>
    <p:sldId id="366" r:id="rId12"/>
    <p:sldId id="277" r:id="rId13"/>
    <p:sldId id="278" r:id="rId14"/>
    <p:sldId id="369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396" r:id="rId29"/>
    <p:sldId id="398" r:id="rId30"/>
    <p:sldId id="397" r:id="rId31"/>
    <p:sldId id="367" r:id="rId32"/>
    <p:sldId id="368" r:id="rId33"/>
    <p:sldId id="370" r:id="rId34"/>
    <p:sldId id="371" r:id="rId35"/>
    <p:sldId id="372" r:id="rId36"/>
    <p:sldId id="373" r:id="rId37"/>
    <p:sldId id="374" r:id="rId38"/>
    <p:sldId id="375" r:id="rId39"/>
    <p:sldId id="298" r:id="rId40"/>
    <p:sldId id="376" r:id="rId41"/>
    <p:sldId id="377" r:id="rId42"/>
    <p:sldId id="378" r:id="rId43"/>
    <p:sldId id="379" r:id="rId44"/>
    <p:sldId id="380" r:id="rId45"/>
    <p:sldId id="382" r:id="rId46"/>
    <p:sldId id="381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63" y="67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blog/view/58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149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2720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세탁소 사장 동혁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FF3CF8-6677-E8C1-C269-0D849FF57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21757"/>
            <a:ext cx="10972800" cy="4023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F89D55-5C80-328B-F754-37ADFD9C0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1558396"/>
            <a:ext cx="10972800" cy="489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3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149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2720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세탁소 사장 동혁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동전 문제와 마찬가지로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단위 간 배수관계가 성립하므로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D4094-9E6E-5390-B309-4EA92E0E4E0E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큰 액수의 화폐단위를 최대한 많이 사용하면 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0F9FC-F2D6-F065-B337-BDEC8C96C990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배열에 화폐단위를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넣어놓는다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35BCA5-1BF6-4AF8-8EC6-300338F48FA5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만들기 위해 필요한 동전을 큰 금액부터 쓸 수 있는 만큼 쓰고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개수를 출력하고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그만큼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빼줌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1F85DC-E081-24FD-D51A-BE90F977A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406016"/>
            <a:ext cx="4538986" cy="312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8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FB04CA-7B58-12DF-8F0D-A1FF9F86D132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47A27E-7D0C-42B8-DBC3-EDFC36AA3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59322"/>
            <a:ext cx="11791176" cy="42282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961E7B-4B20-3D61-D8F2-6EA2C370B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282" y="3883843"/>
            <a:ext cx="5628678" cy="289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알고리즘에 빠지지 않고 등장하는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웰노운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(Well Known)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3B64D-CD45-7D5C-5AEC-26E9E6F40DA6}"/>
              </a:ext>
            </a:extLst>
          </p:cNvPr>
          <p:cNvSpPr txBox="1"/>
          <p:nvPr/>
        </p:nvSpPr>
        <p:spPr>
          <a:xfrm>
            <a:off x="942387" y="260053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최적의 해를 만들어줄 것 같다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짧은 회의를 먼저 진행시키면 되지 않을까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6F94E-FE5B-EB4D-1A28-3CA24E5814C6}"/>
              </a:ext>
            </a:extLst>
          </p:cNvPr>
          <p:cNvSpPr txBox="1"/>
          <p:nvPr/>
        </p:nvSpPr>
        <p:spPr>
          <a:xfrm>
            <a:off x="942387" y="22312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최대한 많은 회의를 진행시키려면 결국 회의시간이 짧은 회의들을 골라서 넣는 것이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75414A-A667-63EF-8CBE-EDFFCA3C02E0}"/>
              </a:ext>
            </a:extLst>
          </p:cNvPr>
          <p:cNvSpPr txBox="1"/>
          <p:nvPr/>
        </p:nvSpPr>
        <p:spPr>
          <a:xfrm>
            <a:off x="942387" y="296987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굉장히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Greedy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접근법이다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3FF66-0B39-E7A6-62D6-BAF5B28AB355}"/>
              </a:ext>
            </a:extLst>
          </p:cNvPr>
          <p:cNvSpPr txBox="1"/>
          <p:nvPr/>
        </p:nvSpPr>
        <p:spPr>
          <a:xfrm>
            <a:off x="942387" y="533677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좋은 블로그 풀이가 있어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참고합니다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E27C0-D73C-6589-F1AB-58BB8CAD0DA3}"/>
              </a:ext>
            </a:extLst>
          </p:cNvPr>
          <p:cNvSpPr txBox="1"/>
          <p:nvPr/>
        </p:nvSpPr>
        <p:spPr>
          <a:xfrm>
            <a:off x="942387" y="57061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https://source-sc.tistory.com/59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C4B69-6270-477D-BAFB-750D99D2A7E4}"/>
              </a:ext>
            </a:extLst>
          </p:cNvPr>
          <p:cNvSpPr txBox="1"/>
          <p:nvPr/>
        </p:nvSpPr>
        <p:spPr>
          <a:xfrm>
            <a:off x="942387" y="18618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 1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짧은 시간 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44592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위와 같이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 ~ G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7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회의가 있다고 가정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C28BD462-5ACA-402C-9AA5-5E0DF4CBE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218835"/>
              </p:ext>
            </p:extLst>
          </p:nvPr>
        </p:nvGraphicFramePr>
        <p:xfrm>
          <a:off x="942387" y="1190024"/>
          <a:ext cx="812799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47979359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989753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538007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8576533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906015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8487532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33828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528104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436859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52158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23614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8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9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10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76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7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9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7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547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065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44592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짧은 회의를 먼저 진행하는 방법이라면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A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D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순으로 회의를 할 것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C28BD462-5ACA-402C-9AA5-5E0DF4CBE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28110"/>
              </p:ext>
            </p:extLst>
          </p:nvPr>
        </p:nvGraphicFramePr>
        <p:xfrm>
          <a:off x="942387" y="1190024"/>
          <a:ext cx="812799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47979359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989753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538007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8576533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906015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8487532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33828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528104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436859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52158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23614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8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9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10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76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7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9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7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5473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70C18D-C068-4F80-A226-780A58CD3521}"/>
              </a:ext>
            </a:extLst>
          </p:cNvPr>
          <p:cNvSpPr txBox="1"/>
          <p:nvPr/>
        </p:nvSpPr>
        <p:spPr>
          <a:xfrm>
            <a:off x="942387" y="48285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총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회의를 할 수 있게 됨</a:t>
            </a:r>
          </a:p>
        </p:txBody>
      </p:sp>
    </p:spTree>
    <p:extLst>
      <p:ext uri="{BB962C8B-B14F-4D97-AF65-F5344CB8AC3E}">
        <p14:creationId xmlns:p14="http://schemas.microsoft.com/office/powerpoint/2010/main" val="2838426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44592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그러나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회의를 하는 방법이 존재함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C28BD462-5ACA-402C-9AA5-5E0DF4CBE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476552"/>
              </p:ext>
            </p:extLst>
          </p:nvPr>
        </p:nvGraphicFramePr>
        <p:xfrm>
          <a:off x="942387" y="1190024"/>
          <a:ext cx="812799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47979359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989753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538007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8576533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906015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8487532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33828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528104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436859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52158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23614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8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9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10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76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7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9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7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5473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811BD9-E2D4-42F9-913D-B77C21B015F5}"/>
              </a:ext>
            </a:extLst>
          </p:cNvPr>
          <p:cNvSpPr txBox="1"/>
          <p:nvPr/>
        </p:nvSpPr>
        <p:spPr>
          <a:xfrm>
            <a:off x="942387" y="48285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방법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짧은 회의부터 하는 것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항상 최적의 해를 구해주지는 않음</a:t>
            </a:r>
          </a:p>
        </p:txBody>
      </p:sp>
    </p:spTree>
    <p:extLst>
      <p:ext uri="{BB962C8B-B14F-4D97-AF65-F5344CB8AC3E}">
        <p14:creationId xmlns:p14="http://schemas.microsoft.com/office/powerpoint/2010/main" val="1319918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3FF66-0B39-E7A6-62D6-BAF5B28AB355}"/>
              </a:ext>
            </a:extLst>
          </p:cNvPr>
          <p:cNvSpPr txBox="1"/>
          <p:nvPr/>
        </p:nvSpPr>
        <p:spPr>
          <a:xfrm>
            <a:off x="942387" y="486200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빨리 끝나는 회의가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이므로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선택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C4B69-6270-477D-BAFB-750D99D2A7E4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 2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먼저 끝나는 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DB667D3D-4322-4052-B03B-96C7B6D59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930270"/>
              </p:ext>
            </p:extLst>
          </p:nvPr>
        </p:nvGraphicFramePr>
        <p:xfrm>
          <a:off x="942387" y="1626667"/>
          <a:ext cx="812799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47979359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989753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538007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8576533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906015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8487532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33828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528104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436859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52158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23614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8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9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10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76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7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9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7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547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948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3FF66-0B39-E7A6-62D6-BAF5B28AB355}"/>
              </a:ext>
            </a:extLst>
          </p:cNvPr>
          <p:cNvSpPr txBox="1"/>
          <p:nvPr/>
        </p:nvSpPr>
        <p:spPr>
          <a:xfrm>
            <a:off x="942387" y="486200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이후 빨리 끝나는 회의는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이지만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겹쳐서 진행하지 못함</a:t>
            </a:r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DB667D3D-4322-4052-B03B-96C7B6D59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14009"/>
              </p:ext>
            </p:extLst>
          </p:nvPr>
        </p:nvGraphicFramePr>
        <p:xfrm>
          <a:off x="942387" y="1626667"/>
          <a:ext cx="812799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47979359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989753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538007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8576533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906015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8487532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33828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528104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436859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52158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23614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8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9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10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76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7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9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7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5473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D78AC69-62AF-4CEE-93AC-970D4508EF4A}"/>
              </a:ext>
            </a:extLst>
          </p:cNvPr>
          <p:cNvSpPr txBox="1"/>
          <p:nvPr/>
        </p:nvSpPr>
        <p:spPr>
          <a:xfrm>
            <a:off x="942387" y="523133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다음으로 빨리 끝나는 회의는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더 빨리 시작하는 회의인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선택</a:t>
            </a:r>
          </a:p>
        </p:txBody>
      </p:sp>
    </p:spTree>
    <p:extLst>
      <p:ext uri="{BB962C8B-B14F-4D97-AF65-F5344CB8AC3E}">
        <p14:creationId xmlns:p14="http://schemas.microsoft.com/office/powerpoint/2010/main" val="2794355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3FF66-0B39-E7A6-62D6-BAF5B28AB355}"/>
              </a:ext>
            </a:extLst>
          </p:cNvPr>
          <p:cNvSpPr txBox="1"/>
          <p:nvPr/>
        </p:nvSpPr>
        <p:spPr>
          <a:xfrm>
            <a:off x="942387" y="486200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→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→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선택하게 됨</a:t>
            </a:r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DB667D3D-4322-4052-B03B-96C7B6D59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050360"/>
              </p:ext>
            </p:extLst>
          </p:nvPr>
        </p:nvGraphicFramePr>
        <p:xfrm>
          <a:off x="942387" y="1626667"/>
          <a:ext cx="812799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47979359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989753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538007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8576533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906015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8487532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33828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528104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436859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52158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23614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8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9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10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76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7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9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7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5473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D78AC69-62AF-4CEE-93AC-970D4508EF4A}"/>
              </a:ext>
            </a:extLst>
          </p:cNvPr>
          <p:cNvSpPr txBox="1"/>
          <p:nvPr/>
        </p:nvSpPr>
        <p:spPr>
          <a:xfrm>
            <a:off x="942387" y="523133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총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회의를 선택하게 되고 이는 최적의 해임</a:t>
            </a:r>
          </a:p>
        </p:txBody>
      </p:sp>
    </p:spTree>
    <p:extLst>
      <p:ext uri="{BB962C8B-B14F-4D97-AF65-F5344CB8AC3E}">
        <p14:creationId xmlns:p14="http://schemas.microsoft.com/office/powerpoint/2010/main" val="24778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90D80-E7EC-4A8A-8D11-4E3BAEC96A70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 2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먼저 끝나는 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B63759-67A2-4D67-A18F-343127DD9BFA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먼저 끝나는 순으로 회의를 했을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최적의 해가 도출되었는데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과연 이는 우연일까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아니면 항상 그러할까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3DD0F1-4FD0-4D6E-B978-970DE093DFF3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아래와 같이 전체 회의 시간이 있고 가장 빨리 끝나는 회의가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끝나는 회의라고 하자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13" name="표 6">
            <a:extLst>
              <a:ext uri="{FF2B5EF4-FFF2-40B4-BE49-F238E27FC236}">
                <a16:creationId xmlns:a16="http://schemas.microsoft.com/office/drawing/2014/main" id="{2330464B-2FE8-49F9-98D3-F51ADEC50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13115"/>
              </p:ext>
            </p:extLst>
          </p:nvPr>
        </p:nvGraphicFramePr>
        <p:xfrm>
          <a:off x="2032000" y="3485417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7999">
                  <a:extLst>
                    <a:ext uri="{9D8B030D-6E8A-4147-A177-3AD203B41FA5}">
                      <a16:colId xmlns:a16="http://schemas.microsoft.com/office/drawing/2014/main" val="2479793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전체 회의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702BF94-CA52-41CA-997E-CE37569FC6E9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회의를 진행하게 되면 앞으로 우리는 하늘색 영역에 있는 시간들만 이용할 수 있게 됨</a:t>
            </a:r>
          </a:p>
        </p:txBody>
      </p:sp>
      <p:graphicFrame>
        <p:nvGraphicFramePr>
          <p:cNvPr id="15" name="표 6">
            <a:extLst>
              <a:ext uri="{FF2B5EF4-FFF2-40B4-BE49-F238E27FC236}">
                <a16:creationId xmlns:a16="http://schemas.microsoft.com/office/drawing/2014/main" id="{194A41DD-BE34-4C8F-A7A6-A0FDF9AC7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563491"/>
              </p:ext>
            </p:extLst>
          </p:nvPr>
        </p:nvGraphicFramePr>
        <p:xfrm>
          <a:off x="2770909" y="4311736"/>
          <a:ext cx="73890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7818">
                  <a:extLst>
                    <a:ext uri="{9D8B030D-6E8A-4147-A177-3AD203B41FA5}">
                      <a16:colId xmlns:a16="http://schemas.microsoft.com/office/drawing/2014/main" val="3398975390"/>
                    </a:ext>
                  </a:extLst>
                </a:gridCol>
                <a:gridCol w="5911272">
                  <a:extLst>
                    <a:ext uri="{9D8B030D-6E8A-4147-A177-3AD203B41FA5}">
                      <a16:colId xmlns:a16="http://schemas.microsoft.com/office/drawing/2014/main" val="1885765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회의에 사용할 수 있는 시간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4ED290B-9005-4E8C-BEA3-19CDCCDFF40A}"/>
              </a:ext>
            </a:extLst>
          </p:cNvPr>
          <p:cNvCxnSpPr>
            <a:cxnSpLocks/>
          </p:cNvCxnSpPr>
          <p:nvPr/>
        </p:nvCxnSpPr>
        <p:spPr>
          <a:xfrm>
            <a:off x="4244622" y="3856257"/>
            <a:ext cx="0" cy="14269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EFB3C9-7321-4DA4-9C9E-676584B9B664}"/>
              </a:ext>
            </a:extLst>
          </p:cNvPr>
          <p:cNvSpPr txBox="1"/>
          <p:nvPr/>
        </p:nvSpPr>
        <p:spPr>
          <a:xfrm>
            <a:off x="3931237" y="5359012"/>
            <a:ext cx="62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972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B63759-67A2-4D67-A18F-343127DD9BFA}"/>
              </a:ext>
            </a:extLst>
          </p:cNvPr>
          <p:cNvSpPr txBox="1"/>
          <p:nvPr/>
        </p:nvSpPr>
        <p:spPr>
          <a:xfrm>
            <a:off x="942387" y="12522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그런데 만약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보다 늦게 끝나는 회의를 먼저 잡으면 어떻게 될까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3DD0F1-4FD0-4D6E-B978-970DE093DFF3}"/>
              </a:ext>
            </a:extLst>
          </p:cNvPr>
          <p:cNvSpPr txBox="1"/>
          <p:nvPr/>
        </p:nvSpPr>
        <p:spPr>
          <a:xfrm>
            <a:off x="942387" y="195883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아래와 같이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k'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끝나는 회의를 선택하게 되면 회의에 사용할 수 있는 시간이 적어진다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13" name="표 6">
            <a:extLst>
              <a:ext uri="{FF2B5EF4-FFF2-40B4-BE49-F238E27FC236}">
                <a16:creationId xmlns:a16="http://schemas.microsoft.com/office/drawing/2014/main" id="{2330464B-2FE8-49F9-98D3-F51ADEC5042D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485417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7999">
                  <a:extLst>
                    <a:ext uri="{9D8B030D-6E8A-4147-A177-3AD203B41FA5}">
                      <a16:colId xmlns:a16="http://schemas.microsoft.com/office/drawing/2014/main" val="2479793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전체 회의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</a:tbl>
          </a:graphicData>
        </a:graphic>
      </p:graphicFrame>
      <p:graphicFrame>
        <p:nvGraphicFramePr>
          <p:cNvPr id="15" name="표 6">
            <a:extLst>
              <a:ext uri="{FF2B5EF4-FFF2-40B4-BE49-F238E27FC236}">
                <a16:creationId xmlns:a16="http://schemas.microsoft.com/office/drawing/2014/main" id="{194A41DD-BE34-4C8F-A7A6-A0FDF9AC7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213138"/>
              </p:ext>
            </p:extLst>
          </p:nvPr>
        </p:nvGraphicFramePr>
        <p:xfrm>
          <a:off x="2770909" y="4311736"/>
          <a:ext cx="73890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7818">
                  <a:extLst>
                    <a:ext uri="{9D8B030D-6E8A-4147-A177-3AD203B41FA5}">
                      <a16:colId xmlns:a16="http://schemas.microsoft.com/office/drawing/2014/main" val="3398975390"/>
                    </a:ext>
                  </a:extLst>
                </a:gridCol>
                <a:gridCol w="5911272">
                  <a:extLst>
                    <a:ext uri="{9D8B030D-6E8A-4147-A177-3AD203B41FA5}">
                      <a16:colId xmlns:a16="http://schemas.microsoft.com/office/drawing/2014/main" val="1885765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회의에 사용할 수 있는 시간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4ED290B-9005-4E8C-BEA3-19CDCCDFF40A}"/>
              </a:ext>
            </a:extLst>
          </p:cNvPr>
          <p:cNvCxnSpPr>
            <a:cxnSpLocks/>
          </p:cNvCxnSpPr>
          <p:nvPr/>
        </p:nvCxnSpPr>
        <p:spPr>
          <a:xfrm>
            <a:off x="4244622" y="3856257"/>
            <a:ext cx="0" cy="14269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EFB3C9-7321-4DA4-9C9E-676584B9B664}"/>
              </a:ext>
            </a:extLst>
          </p:cNvPr>
          <p:cNvSpPr txBox="1"/>
          <p:nvPr/>
        </p:nvSpPr>
        <p:spPr>
          <a:xfrm>
            <a:off x="3931237" y="5359012"/>
            <a:ext cx="62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7" name="표 6">
            <a:extLst>
              <a:ext uri="{FF2B5EF4-FFF2-40B4-BE49-F238E27FC236}">
                <a16:creationId xmlns:a16="http://schemas.microsoft.com/office/drawing/2014/main" id="{B335A758-A86E-427F-A7FF-D0F30482C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897441"/>
              </p:ext>
            </p:extLst>
          </p:nvPr>
        </p:nvGraphicFramePr>
        <p:xfrm>
          <a:off x="2770909" y="5804156"/>
          <a:ext cx="73890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6727">
                  <a:extLst>
                    <a:ext uri="{9D8B030D-6E8A-4147-A177-3AD203B41FA5}">
                      <a16:colId xmlns:a16="http://schemas.microsoft.com/office/drawing/2014/main" val="3398975390"/>
                    </a:ext>
                  </a:extLst>
                </a:gridCol>
                <a:gridCol w="5172363">
                  <a:extLst>
                    <a:ext uri="{9D8B030D-6E8A-4147-A177-3AD203B41FA5}">
                      <a16:colId xmlns:a16="http://schemas.microsoft.com/office/drawing/2014/main" val="2490601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회의에 사용할 수 있는 시간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52C57F5-73AC-4DA8-A075-EA9ECE8FF04D}"/>
              </a:ext>
            </a:extLst>
          </p:cNvPr>
          <p:cNvCxnSpPr>
            <a:cxnSpLocks/>
          </p:cNvCxnSpPr>
          <p:nvPr/>
        </p:nvCxnSpPr>
        <p:spPr>
          <a:xfrm>
            <a:off x="4989689" y="3856257"/>
            <a:ext cx="0" cy="24542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E52F1FA-5670-4350-9F78-618BF9217FC9}"/>
              </a:ext>
            </a:extLst>
          </p:cNvPr>
          <p:cNvSpPr txBox="1"/>
          <p:nvPr/>
        </p:nvSpPr>
        <p:spPr>
          <a:xfrm>
            <a:off x="4737580" y="6386301"/>
            <a:ext cx="62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k`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55677-0764-E5BA-6220-CC365AA2EC41}"/>
              </a:ext>
            </a:extLst>
          </p:cNvPr>
          <p:cNvSpPr txBox="1"/>
          <p:nvPr/>
        </p:nvSpPr>
        <p:spPr>
          <a:xfrm>
            <a:off x="942387" y="232817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 항상 가장 빨리 끝나는 회의를 선택하는 것이 최적의 해를 도출해낸다고 볼 수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3557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92927F-D25F-E737-A2BE-8656A0C455F2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D807A-283F-DE0E-F70E-A3B885737DDB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앞에서 결국 빨리 끝나는 회의 순으로 진행하는 것이 최적의 해를 도출해낸다고 결론 지었으니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2BABA7-9969-A497-8AE0-EAB6CE9F98B4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조건에 맞게 구현을 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C0ACE0-ADB3-5015-745A-ACBFA25B9213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빨리 끝나는 회의 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으로 선택을 하려면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회의들을 정렬하거나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Priority Queue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사용할 필요가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F47B2-7FB2-2D9A-47C3-8C82D4279109}"/>
              </a:ext>
            </a:extLst>
          </p:cNvPr>
          <p:cNvSpPr txBox="1"/>
          <p:nvPr/>
        </p:nvSpPr>
        <p:spPr>
          <a:xfrm>
            <a:off x="942387" y="30366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있어 보입니다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아직은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Priority Queue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대해 배우지 않았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다고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가정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해야겠네요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772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92927F-D25F-E737-A2BE-8656A0C455F2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슈도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38F01F-8479-4A05-73AB-282DCD3E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559356"/>
            <a:ext cx="5153613" cy="49418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D01216-D969-CA50-39B4-B5113F56A965}"/>
              </a:ext>
            </a:extLst>
          </p:cNvPr>
          <p:cNvSpPr txBox="1"/>
          <p:nvPr/>
        </p:nvSpPr>
        <p:spPr>
          <a:xfrm>
            <a:off x="6289963" y="1861874"/>
            <a:ext cx="489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앞서 구한 내용들을 바탕으로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BD1E0C-E740-B057-3750-76539E83EE1A}"/>
              </a:ext>
            </a:extLst>
          </p:cNvPr>
          <p:cNvSpPr txBox="1"/>
          <p:nvPr/>
        </p:nvSpPr>
        <p:spPr>
          <a:xfrm>
            <a:off x="6289963" y="2231206"/>
            <a:ext cx="489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슈도 코드를 설계 및 작성합니다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914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92927F-D25F-E737-A2BE-8656A0C455F2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5572CA-8DA2-E850-E371-E10B2A3C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5002012" cy="24307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7AF83F-054C-F638-73E7-21936AF9DEFD}"/>
              </a:ext>
            </a:extLst>
          </p:cNvPr>
          <p:cNvSpPr txBox="1"/>
          <p:nvPr/>
        </p:nvSpPr>
        <p:spPr>
          <a:xfrm>
            <a:off x="942387" y="417477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연관된 변수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회의 시작시간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종료시간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들을 구조체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묶어 자료를 표현하고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 받음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8D3028-2AEB-6AE9-C679-B573584D4584}"/>
              </a:ext>
            </a:extLst>
          </p:cNvPr>
          <p:cNvSpPr txBox="1"/>
          <p:nvPr/>
        </p:nvSpPr>
        <p:spPr>
          <a:xfrm>
            <a:off x="942387" y="454410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(C++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이라면 굳이 구조체를 사용할 필요 없이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&lt;utility&gt;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pair&lt;&gt;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써도 되겠네요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635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9A0E5-4DD4-79D3-5983-F34B1F43532A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내장 정렬함수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qsort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활용해 정렬 기준 함수를 구현하여 회의들을 정렬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A079CB0-D61B-1153-16F2-107B3340F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7979940" cy="48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53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9A0E5-4DD4-79D3-5983-F34B1F43532A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회의들에서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회의를 진행할 수 있다면 그 개수를 센다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EF79AE-A15B-2830-4823-AD650459F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5"/>
            <a:ext cx="10454235" cy="278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79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92927F-D25F-E737-A2BE-8656A0C455F2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1CB345-8CDB-AEE0-6EEB-642C815DF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8795145" cy="487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20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92927F-D25F-E737-A2BE-8656A0C455F2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F15F47-7DDC-A3FA-C7C6-1BCC80964F8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마찬가지로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구조체 대신 회의 클래스를 만들어 연관된 자료들을 묶음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B58D30-8867-6B93-40C1-9F708CEC2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28688"/>
            <a:ext cx="10313230" cy="43307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4BFACE-78CD-1096-CECC-89C78680ABAD}"/>
              </a:ext>
            </a:extLst>
          </p:cNvPr>
          <p:cNvSpPr txBox="1"/>
          <p:nvPr/>
        </p:nvSpPr>
        <p:spPr>
          <a:xfrm>
            <a:off x="942387" y="631116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Comparable&lt;T&gt;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인터페이스를 구현하여 정렬이 가능하게 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761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BFACE-78CD-1096-CECC-89C78680ABAD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나머지는 역시 타 언어와 마찬가지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7B6B37-0E3E-011D-8B99-C6239BC58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68" y="1672476"/>
            <a:ext cx="11854663" cy="335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8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3809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Linear Data Structure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 자료 구조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342900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하나의 자료 뒤에 하나의 자료가 존재하는 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22A33-5845-6FFC-4D41-2EE20F7C48CC}"/>
              </a:ext>
            </a:extLst>
          </p:cNvPr>
          <p:cNvSpPr txBox="1"/>
          <p:nvPr/>
        </p:nvSpPr>
        <p:spPr>
          <a:xfrm>
            <a:off x="942387" y="37983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자료들 간의 앞뒤 관계가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1:1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선형관계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99681-AEE2-1C22-48B1-D3B17ACA4617}"/>
              </a:ext>
            </a:extLst>
          </p:cNvPr>
          <p:cNvSpPr txBox="1"/>
          <p:nvPr/>
        </p:nvSpPr>
        <p:spPr>
          <a:xfrm>
            <a:off x="942387" y="416766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Array, List, Stack, Queue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21CD33-0158-F4BE-945F-363844413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82" y="1890986"/>
            <a:ext cx="55245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3589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 –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언어별 속도 차이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92927F-D25F-E737-A2BE-8656A0C455F2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언어별 입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정렬 등의 속도차이가 존재하기 때문에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수행시간의 차이가 날 수 있습니다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B957AC-6945-85B9-2D5E-A3F43858B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2987"/>
            <a:ext cx="12192000" cy="15813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9916DC-19AB-1578-A329-7A6E1D8E618B}"/>
              </a:ext>
            </a:extLst>
          </p:cNvPr>
          <p:cNvSpPr txBox="1"/>
          <p:nvPr/>
        </p:nvSpPr>
        <p:spPr>
          <a:xfrm>
            <a:off x="942387" y="340617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글읽기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 속도 비교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hlinkClick r:id="rId3"/>
              </a:rPr>
              <a:t>정렬 속도 비교 </a:t>
            </a:r>
            <a:r>
              <a:rPr lang="en-US" altLang="ko-KR" dirty="0">
                <a:hlinkClick r:id="rId3"/>
              </a:rPr>
              <a:t>(acmicpc.net)</a:t>
            </a:r>
            <a:r>
              <a:rPr lang="en-US" altLang="ko-KR" dirty="0"/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C2801F-D131-AD84-47AB-9EA688DF7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387" y="3850511"/>
            <a:ext cx="5401852" cy="286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23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607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2864 5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차이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EFE020-B054-8B5A-6EEC-A1C3D30CA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86479"/>
            <a:ext cx="10897386" cy="38105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854AD4-CA17-4C2F-D554-5D0DF78A5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5088194"/>
            <a:ext cx="1338436" cy="9754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74EC50-3ED4-0898-9D24-CA2CC1E99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072" y="5088194"/>
            <a:ext cx="1338436" cy="9942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9A82E04-062E-89C9-A60F-07E1CE30F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989" y="5088194"/>
            <a:ext cx="1415837" cy="99426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9CD5639-F39D-75A4-A70C-60E25CE23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520" y="5088193"/>
            <a:ext cx="1373925" cy="100066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8034E11-583C-EB4C-DD86-E5D5C2BB33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1415" y="5114117"/>
            <a:ext cx="1435378" cy="100066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4A0D0A7-521C-E7BB-8E7F-C20AEE070B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0760" y="5109278"/>
            <a:ext cx="1412228" cy="100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98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607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2864 5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차이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E9E24-F263-5FE2-A044-DC8692C463F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값을 최대화 할 땐 숫자의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전부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으로 바꿔야함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DEF5F-C352-C7C8-3221-673D9CB18F39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최소화 할 땐 숫자의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전부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바꾸면 수가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작아짐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5289C-FF61-4F4C-C8C9-BC45955A3175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 중간중간의 숫자들을 바꾸니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문자열로 다루는 게 편할 듯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(Implement,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String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관점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920FB3-CCDA-A581-5C1C-C2CB95CFB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67352"/>
            <a:ext cx="6966398" cy="39219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A938F4-4857-834F-3BB2-891524DCE994}"/>
              </a:ext>
            </a:extLst>
          </p:cNvPr>
          <p:cNvSpPr txBox="1"/>
          <p:nvPr/>
        </p:nvSpPr>
        <p:spPr>
          <a:xfrm>
            <a:off x="8050491" y="3705014"/>
            <a:ext cx="3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정말 다양한 구현 방식의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CE99E-C0BC-B780-60B2-9504EAAD090E}"/>
              </a:ext>
            </a:extLst>
          </p:cNvPr>
          <p:cNvSpPr txBox="1"/>
          <p:nvPr/>
        </p:nvSpPr>
        <p:spPr>
          <a:xfrm>
            <a:off x="8050491" y="4066886"/>
            <a:ext cx="3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코드가 나올 </a:t>
            </a:r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있을법한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문제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B26BED-2E8C-B366-ED73-9A4C5ECC378E}"/>
              </a:ext>
            </a:extLst>
          </p:cNvPr>
          <p:cNvSpPr txBox="1"/>
          <p:nvPr/>
        </p:nvSpPr>
        <p:spPr>
          <a:xfrm>
            <a:off x="8050491" y="4742676"/>
            <a:ext cx="3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코드가 정해는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DD5EC7-EF07-A56A-317B-8A3276050D30}"/>
              </a:ext>
            </a:extLst>
          </p:cNvPr>
          <p:cNvSpPr txBox="1"/>
          <p:nvPr/>
        </p:nvSpPr>
        <p:spPr>
          <a:xfrm>
            <a:off x="8050491" y="5113978"/>
            <a:ext cx="3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절대 아닙니다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511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827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16435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스네이크버드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589C46-CD63-5AC6-8332-ABB2E4C40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07277"/>
            <a:ext cx="7195942" cy="49395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39361B-96FC-AED7-0117-C2247189F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449" y="5007753"/>
            <a:ext cx="1371791" cy="12574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B61A6F2-563B-9EB0-FDE9-71C29B084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451" y="5026808"/>
            <a:ext cx="1390844" cy="96215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5810030-2028-54BF-A319-92C2E2841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3186" y="5026808"/>
            <a:ext cx="1933845" cy="119079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672CC38-A8B9-36FD-E0BA-9BEDE6F718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7304" y="5026808"/>
            <a:ext cx="1362265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86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827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16435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스네이크버드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D022C-128B-C352-D829-441470D0CF4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높은 곳에 있던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낮은 곳에 있던 어느 과일이든 먹으면 이득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늘어나는 길이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동일합니다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2BEC7-2F14-A09C-A717-39FC82979DC5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그러면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먹을 수 있는 과일부터 먹는게 이득임을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981FD-0889-E0F2-A051-3E294CEB712F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먹을 수 있는 과일 순 →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높이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오름차순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50A58-E52B-6FEC-3A29-9FE46CB3E6CD}"/>
              </a:ext>
            </a:extLst>
          </p:cNvPr>
          <p:cNvSpPr txBox="1"/>
          <p:nvPr/>
        </p:nvSpPr>
        <p:spPr>
          <a:xfrm>
            <a:off x="942387" y="30366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오름차순으로 과일을 먹을 수 있을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과일 높이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&lt;=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자신의 길이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 먹으며 길이를 늘리면 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0FA7187-E6CF-B9FC-FA14-2AD1F3EF8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637459"/>
            <a:ext cx="5910995" cy="27092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97E298-0399-B9DB-BF15-512FCE0D9262}"/>
              </a:ext>
            </a:extLst>
          </p:cNvPr>
          <p:cNvSpPr txBox="1"/>
          <p:nvPr/>
        </p:nvSpPr>
        <p:spPr>
          <a:xfrm>
            <a:off x="7245213" y="4807396"/>
            <a:ext cx="393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코드의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Big O Notation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5D7D09-740C-F075-0A71-D06A7C93CCFE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그래야 자신의 길이가 늘어나서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먹을 수 있는 과일이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많아짐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371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3339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10610 30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17A089-70BD-B367-C9B0-3854B43DC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89475"/>
            <a:ext cx="10888595" cy="37152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875BBB-EEAD-DA01-5D3B-33A819757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088" y="3993912"/>
            <a:ext cx="1371791" cy="9050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AF062B-F2A0-F720-BA21-C89011095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844" y="3993912"/>
            <a:ext cx="1381318" cy="9621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A1763DD-E4AC-7A13-5578-9DD2C406E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694" y="5349921"/>
            <a:ext cx="1428949" cy="9812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F53EC66-1092-0B5A-4B90-B5EB247D4F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7341" y="5359447"/>
            <a:ext cx="1362265" cy="9716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DC2FF39-D22B-9568-84E1-680FB1EA92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4233" y="5359447"/>
            <a:ext cx="1352739" cy="98121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2FB14B3-879E-4F0B-A5F7-3EA08E5B4F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3196" y="5377919"/>
            <a:ext cx="1362265" cy="98121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E517BE0-A5B6-2D0B-20FC-84C065EA95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0088" y="5359447"/>
            <a:ext cx="1381318" cy="98121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420FEA5-BF7A-8828-A455-F391CBA59C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73844" y="5373736"/>
            <a:ext cx="1362265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441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3339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10610 30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E1765-B8F0-DDCE-604D-2FC685B68C9A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아주 조금은 수학적인 개념이 들어간 문제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0D629-B1C8-6A9F-0483-C82E01E76AE8}"/>
              </a:ext>
            </a:extLst>
          </p:cNvPr>
          <p:cNvSpPr txBox="1"/>
          <p:nvPr/>
        </p:nvSpPr>
        <p:spPr>
          <a:xfrm>
            <a:off x="942387" y="18618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수가 그냥 적당한 자료형 범위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(unsigned long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long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int)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안에 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7C2ACC-4AD6-A547-1F1C-823D2556DF77}"/>
              </a:ext>
            </a:extLst>
          </p:cNvPr>
          <p:cNvSpPr txBox="1"/>
          <p:nvPr/>
        </p:nvSpPr>
        <p:spPr>
          <a:xfrm>
            <a:off x="942387" y="22312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배수를 판별하는 것은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%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연산자를 이용하여 굉장히 쉽게 구현할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F68817-B154-34CB-E976-24B7A35A8791}"/>
                  </a:ext>
                </a:extLst>
              </p:cNvPr>
              <p:cNvSpPr txBox="1"/>
              <p:nvPr/>
            </p:nvSpPr>
            <p:spPr>
              <a:xfrm>
                <a:off x="942387" y="3815160"/>
                <a:ext cx="10237694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그런데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문제의 경우는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N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의 범위가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5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가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아니라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N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을 이루는 자리수가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10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5</m:t>
                        </m:r>
                      </m:sup>
                    </m:sSup>
                    <m:r>
                      <a:rPr lang="ko-KR" altLang="en-US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개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나 되는 것을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F68817-B154-34CB-E976-24B7A35A8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3815160"/>
                <a:ext cx="10237694" cy="372410"/>
              </a:xfrm>
              <a:prstGeom prst="rect">
                <a:avLst/>
              </a:prstGeom>
              <a:blipFill>
                <a:blip r:embed="rId2"/>
                <a:stretch>
                  <a:fillRect l="-536" t="-6557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52FAED1-A1BB-4658-0EAE-2032F0896015}"/>
              </a:ext>
            </a:extLst>
          </p:cNvPr>
          <p:cNvSpPr txBox="1"/>
          <p:nvPr/>
        </p:nvSpPr>
        <p:spPr>
          <a:xfrm>
            <a:off x="942387" y="4184492"/>
            <a:ext cx="1023769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알아두셔야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매우 큰 수가 들어옵니다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F6E944-9175-AFDA-1C89-40FBF7C237C1}"/>
              </a:ext>
            </a:extLst>
          </p:cNvPr>
          <p:cNvSpPr txBox="1"/>
          <p:nvPr/>
        </p:nvSpPr>
        <p:spPr>
          <a:xfrm>
            <a:off x="942387" y="4926234"/>
            <a:ext cx="1023769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경우에는 이런 큰 수를 입력 받고 사칙연산을 하는데 지장이 없지만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8C961E-95C6-C996-B762-E323156F23BE}"/>
              </a:ext>
            </a:extLst>
          </p:cNvPr>
          <p:cNvSpPr txBox="1"/>
          <p:nvPr/>
        </p:nvSpPr>
        <p:spPr>
          <a:xfrm>
            <a:off x="942387" y="5295566"/>
            <a:ext cx="1023769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경우는 기본 자료형으로는 어림도 없습니다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(Overflow)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2004F3A-DFDB-2D0F-0885-5C1D0637D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2969870"/>
            <a:ext cx="4635107" cy="3693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9371E96-2C91-B377-4D9F-3DE0C8EA35C8}"/>
              </a:ext>
            </a:extLst>
          </p:cNvPr>
          <p:cNvSpPr txBox="1"/>
          <p:nvPr/>
        </p:nvSpPr>
        <p:spPr>
          <a:xfrm>
            <a:off x="942387" y="6037308"/>
            <a:ext cx="1023769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그렇기에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문자열로 입력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받아야겠네요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5727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3339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10610 30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2E1765-B8F0-DDCE-604D-2FC685B68C9A}"/>
                  </a:ext>
                </a:extLst>
              </p:cNvPr>
              <p:cNvSpPr txBox="1"/>
              <p:nvPr/>
            </p:nvSpPr>
            <p:spPr>
              <a:xfrm>
                <a:off x="942387" y="1190024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+++ TMI : C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에서 기본 자료형으로 출력할 수 있는 최대값은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64</m:t>
                        </m:r>
                      </m:sup>
                    </m:sSup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- 1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2E1765-B8F0-DDCE-604D-2FC685B68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190024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18101AB5-388D-7F85-AC01-19F9F541C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1559356"/>
            <a:ext cx="6010897" cy="22823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0E92FA-BD28-3EC7-066D-11110C376B7D}"/>
              </a:ext>
            </a:extLst>
          </p:cNvPr>
          <p:cNvSpPr txBox="1"/>
          <p:nvPr/>
        </p:nvSpPr>
        <p:spPr>
          <a:xfrm>
            <a:off x="942387" y="42109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어떤 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배수인지를 판별하는 방법은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자리의 숫자를 더했을 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배수인지를 확인하면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2741E3-ACD1-FAC1-E424-1DC5AEAA5A60}"/>
              </a:ext>
            </a:extLst>
          </p:cNvPr>
          <p:cNvSpPr txBox="1"/>
          <p:nvPr/>
        </p:nvSpPr>
        <p:spPr>
          <a:xfrm>
            <a:off x="942387" y="458032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12345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1+2+3+4+5 = 15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15 % 3 == 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이기 때문에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1F1E1-6E15-1D3E-B72F-91D134F77CD1}"/>
              </a:ext>
            </a:extLst>
          </p:cNvPr>
          <p:cNvSpPr txBox="1"/>
          <p:nvPr/>
        </p:nvSpPr>
        <p:spPr>
          <a:xfrm>
            <a:off x="942387" y="492931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1235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1+2+3+5 = 11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11 % 3 != 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이기 때문에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배수가 아님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2A8C84-A6ED-DC82-C3E0-F839C99DECAF}"/>
              </a:ext>
            </a:extLst>
          </p:cNvPr>
          <p:cNvSpPr txBox="1"/>
          <p:nvPr/>
        </p:nvSpPr>
        <p:spPr>
          <a:xfrm>
            <a:off x="942387" y="56476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뒤에 붙기만 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32883B-54B3-7771-96B7-7022C3A162AD}"/>
              </a:ext>
            </a:extLst>
          </p:cNvPr>
          <p:cNvSpPr txBox="1"/>
          <p:nvPr/>
        </p:nvSpPr>
        <p:spPr>
          <a:xfrm>
            <a:off x="942387" y="60191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123450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12350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배수가 아님</a:t>
            </a:r>
          </a:p>
        </p:txBody>
      </p:sp>
    </p:spTree>
    <p:extLst>
      <p:ext uri="{BB962C8B-B14F-4D97-AF65-F5344CB8AC3E}">
        <p14:creationId xmlns:p14="http://schemas.microsoft.com/office/powerpoint/2010/main" val="18293546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3339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10610 30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E1765-B8F0-DDCE-604D-2FC685B68C9A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배수의 판별법은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해결됬으니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수를 크게 만들기만 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B2B74-A1C5-43D0-6227-B0350E62B2F8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간단합니다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그냥 큰 수가 앞에 오도록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내림차순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3071453-19D4-D445-C16B-EC5742EA2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28687"/>
            <a:ext cx="7361104" cy="47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910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1. 10162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전자레인지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2. 1343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폴리오미노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922C-4F6F-DB5B-EC8F-F56AF894275F}"/>
              </a:ext>
            </a:extLst>
          </p:cNvPr>
          <p:cNvSpPr txBox="1"/>
          <p:nvPr/>
        </p:nvSpPr>
        <p:spPr>
          <a:xfrm>
            <a:off x="942387" y="330486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 자료구조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Stack, Queue, List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공부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조사 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0656A-EA8C-C93D-45FA-EC08FF6F6A51}"/>
              </a:ext>
            </a:extLst>
          </p:cNvPr>
          <p:cNvSpPr txBox="1"/>
          <p:nvPr/>
        </p:nvSpPr>
        <p:spPr>
          <a:xfrm>
            <a:off x="942387" y="382502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방식도 좋고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링크드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리스트를 사용해 구현해도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3. 3135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라디오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2282D-23DE-9D59-D1DB-6011A80C631D}"/>
              </a:ext>
            </a:extLst>
          </p:cNvPr>
          <p:cNvSpPr txBox="1"/>
          <p:nvPr/>
        </p:nvSpPr>
        <p:spPr>
          <a:xfrm>
            <a:off x="942387" y="419435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Algorithm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수업 때 해보셨던 분들은 생략해도 좋습니다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B0E97-045D-CAE2-D4D4-F6AFF27F568B}"/>
              </a:ext>
            </a:extLst>
          </p:cNvPr>
          <p:cNvSpPr txBox="1"/>
          <p:nvPr/>
        </p:nvSpPr>
        <p:spPr>
          <a:xfrm>
            <a:off x="942387" y="277539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4. 16237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이삿짐센터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BF5F63-D9BC-ACFF-9CA6-E8F9B73609D8}"/>
              </a:ext>
            </a:extLst>
          </p:cNvPr>
          <p:cNvSpPr txBox="1"/>
          <p:nvPr/>
        </p:nvSpPr>
        <p:spPr>
          <a:xfrm>
            <a:off x="942387" y="4683912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자료구조의 언어별 표준 라이브러리 사용법을 익혀보세요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D6A103-105B-52CD-A54A-6EC1ECBA5EB8}"/>
              </a:ext>
            </a:extLst>
          </p:cNvPr>
          <p:cNvSpPr txBox="1"/>
          <p:nvPr/>
        </p:nvSpPr>
        <p:spPr>
          <a:xfrm>
            <a:off x="942387" y="524394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C++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stl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사용할 필요가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681E5F-0716-2EA4-AE03-3C478BFDBEAE}"/>
              </a:ext>
            </a:extLst>
          </p:cNvPr>
          <p:cNvSpPr txBox="1"/>
          <p:nvPr/>
        </p:nvSpPr>
        <p:spPr>
          <a:xfrm>
            <a:off x="942387" y="5939859"/>
            <a:ext cx="10237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뒷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장에는 언어별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라이브러리의 기본형 코드가 있습니다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과제 수행 후 사용법 과제 할 때 참고하세요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11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2824298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익숙할 법한 선형 자료구조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0502A94-64D2-5BF4-BED1-D812E20BD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391256"/>
              </p:ext>
            </p:extLst>
          </p:nvPr>
        </p:nvGraphicFramePr>
        <p:xfrm>
          <a:off x="942387" y="1787949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8579572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539853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960691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7084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804153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7804568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0437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index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371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arr</a:t>
                      </a:r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[]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7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8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4710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E7432D2-E796-8376-EDF2-2F24E5A26EE0}"/>
              </a:ext>
            </a:extLst>
          </p:cNvPr>
          <p:cNvSpPr txBox="1"/>
          <p:nvPr/>
        </p:nvSpPr>
        <p:spPr>
          <a:xfrm>
            <a:off x="942387" y="3193630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일반적으로 인덱스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 시작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0DE75-34D0-7B69-5A84-5B925E3B5F27}"/>
              </a:ext>
            </a:extLst>
          </p:cNvPr>
          <p:cNvSpPr txBox="1"/>
          <p:nvPr/>
        </p:nvSpPr>
        <p:spPr>
          <a:xfrm>
            <a:off x="942387" y="3562962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타입의 변수들로 이루어짐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JavaScript)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F9B82-9AEC-4B1D-DFD2-1E6530B6F2C0}"/>
              </a:ext>
            </a:extLst>
          </p:cNvPr>
          <p:cNvSpPr txBox="1"/>
          <p:nvPr/>
        </p:nvSpPr>
        <p:spPr>
          <a:xfrm>
            <a:off x="942387" y="3927234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일반적으로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크기가 정적이라 한 번 정하면 크기를 바꿀 수 없음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JavaScript)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6E95C2-6A7B-5C80-965F-A79471AE37FC}"/>
                  </a:ext>
                </a:extLst>
              </p:cNvPr>
              <p:cNvSpPr txBox="1"/>
              <p:nvPr/>
            </p:nvSpPr>
            <p:spPr>
              <a:xfrm>
                <a:off x="942387" y="4660838"/>
                <a:ext cx="9766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Random Access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에 유리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(1)</m:t>
                    </m:r>
                  </m:oMath>
                </a14:m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6E95C2-6A7B-5C80-965F-A79471AE3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4660838"/>
                <a:ext cx="9766648" cy="369332"/>
              </a:xfrm>
              <a:prstGeom prst="rect">
                <a:avLst/>
              </a:prstGeom>
              <a:blipFill>
                <a:blip r:embed="rId2"/>
                <a:stretch>
                  <a:fillRect l="-562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D770384-1B07-58D6-BA24-08B4BBEF1316}"/>
              </a:ext>
            </a:extLst>
          </p:cNvPr>
          <p:cNvSpPr txBox="1"/>
          <p:nvPr/>
        </p:nvSpPr>
        <p:spPr>
          <a:xfrm>
            <a:off x="942387" y="4296566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메모리 주소가 연속적임</a:t>
            </a:r>
          </a:p>
        </p:txBody>
      </p:sp>
    </p:spTree>
    <p:extLst>
      <p:ext uri="{BB962C8B-B14F-4D97-AF65-F5344CB8AC3E}">
        <p14:creationId xmlns:p14="http://schemas.microsoft.com/office/powerpoint/2010/main" val="2143749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 STL Stack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7ED2961-0FFC-773C-4269-3C4877670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80891"/>
            <a:ext cx="6470761" cy="47822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B8E62F-A12F-9DAA-BB4A-590D6345952B}"/>
              </a:ext>
            </a:extLst>
          </p:cNvPr>
          <p:cNvSpPr txBox="1"/>
          <p:nvPr/>
        </p:nvSpPr>
        <p:spPr>
          <a:xfrm>
            <a:off x="7625991" y="4787439"/>
            <a:ext cx="347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출력 결과는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27361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 STL Queue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F27FED-23AF-12B2-8670-3E210D867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5"/>
            <a:ext cx="4176368" cy="484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653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 STL List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8F7121-41B9-E3C3-2D3B-E398D5934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6197322" cy="494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874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 Stack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6EF19E-8832-1DB7-982A-0998530F1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4715349" cy="18696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956F9C-5DAB-6D05-3D1E-FD3697612656}"/>
              </a:ext>
            </a:extLst>
          </p:cNvPr>
          <p:cNvSpPr txBox="1"/>
          <p:nvPr/>
        </p:nvSpPr>
        <p:spPr>
          <a:xfrm>
            <a:off x="942387" y="3654412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 Queue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768AE14-6EDF-E64F-0C75-4D9B13B6A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023744"/>
            <a:ext cx="4715348" cy="207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497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 List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11D802-EBF4-2976-4468-442E3B674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61839"/>
            <a:ext cx="5153613" cy="32375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356F74-1A38-95D5-6A00-2B4DD7BA33F0}"/>
              </a:ext>
            </a:extLst>
          </p:cNvPr>
          <p:cNvSpPr txBox="1"/>
          <p:nvPr/>
        </p:nvSpPr>
        <p:spPr>
          <a:xfrm>
            <a:off x="6758909" y="2442266"/>
            <a:ext cx="442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List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구현체에는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2A409B-4807-A44A-13CA-FD320F1C6EBB}"/>
              </a:ext>
            </a:extLst>
          </p:cNvPr>
          <p:cNvSpPr txBox="1"/>
          <p:nvPr/>
        </p:nvSpPr>
        <p:spPr>
          <a:xfrm>
            <a:off x="6758909" y="2811598"/>
            <a:ext cx="442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ArrayList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LinkedList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6A2EAB-A75C-A530-5F19-1720CD802EEB}"/>
              </a:ext>
            </a:extLst>
          </p:cNvPr>
          <p:cNvSpPr txBox="1"/>
          <p:nvPr/>
        </p:nvSpPr>
        <p:spPr>
          <a:xfrm>
            <a:off x="6758909" y="3180930"/>
            <a:ext cx="442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둘의 차이를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알아두는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것도 좋겠네요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8D32AB-D5B4-01D2-442F-F26F19CB3C75}"/>
              </a:ext>
            </a:extLst>
          </p:cNvPr>
          <p:cNvSpPr txBox="1"/>
          <p:nvPr/>
        </p:nvSpPr>
        <p:spPr>
          <a:xfrm>
            <a:off x="942386" y="5002053"/>
            <a:ext cx="929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C++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코드와 마찬가지로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457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끼워넣는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코드</a:t>
            </a:r>
          </a:p>
        </p:txBody>
      </p:sp>
    </p:spTree>
    <p:extLst>
      <p:ext uri="{BB962C8B-B14F-4D97-AF65-F5344CB8AC3E}">
        <p14:creationId xmlns:p14="http://schemas.microsoft.com/office/powerpoint/2010/main" val="28481358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 Stack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356F74-1A38-95D5-6A00-2B4DD7BA33F0}"/>
              </a:ext>
            </a:extLst>
          </p:cNvPr>
          <p:cNvSpPr txBox="1"/>
          <p:nvPr/>
        </p:nvSpPr>
        <p:spPr>
          <a:xfrm>
            <a:off x="942387" y="384619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내장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Module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만을 지원하는 기능은 없지만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2A409B-4807-A44A-13CA-FD320F1C6EBB}"/>
              </a:ext>
            </a:extLst>
          </p:cNvPr>
          <p:cNvSpPr txBox="1"/>
          <p:nvPr/>
        </p:nvSpPr>
        <p:spPr>
          <a:xfrm>
            <a:off x="942387" y="42155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List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자료구조를 이용하면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구현할 수 있음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10A740-91B9-341A-90AD-7897FDFF2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9" y="1559356"/>
            <a:ext cx="3085654" cy="2098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FDA4E7-FE50-C3F4-DA69-7E8C9AD1D4A2}"/>
              </a:ext>
            </a:extLst>
          </p:cNvPr>
          <p:cNvSpPr txBox="1"/>
          <p:nvPr/>
        </p:nvSpPr>
        <p:spPr>
          <a:xfrm>
            <a:off x="942387" y="495418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제공되기 때문에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List</a:t>
            </a:r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생략함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2458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 Queue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98A88E6-BD46-5D06-7A4A-0377BE014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5"/>
            <a:ext cx="5603277" cy="21721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573E64-0193-E327-EE8E-D342C5639D3E}"/>
              </a:ext>
            </a:extLst>
          </p:cNvPr>
          <p:cNvSpPr txBox="1"/>
          <p:nvPr/>
        </p:nvSpPr>
        <p:spPr>
          <a:xfrm>
            <a:off x="942387" y="384619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queue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사용하는 방법은 세 가지 정도가 있지만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4E168F-92D9-1260-28A5-59BA42623745}"/>
              </a:ext>
            </a:extLst>
          </p:cNvPr>
          <p:cNvSpPr txBox="1"/>
          <p:nvPr/>
        </p:nvSpPr>
        <p:spPr>
          <a:xfrm>
            <a:off x="942387" y="42155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개인적인 생각으론 아마 이 방법을 가장 많이 사용할 것으로 생각합니다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75DDF7-9CBD-821B-46F2-C8FC829865AA}"/>
              </a:ext>
            </a:extLst>
          </p:cNvPr>
          <p:cNvSpPr txBox="1"/>
          <p:nvPr/>
        </p:nvSpPr>
        <p:spPr>
          <a:xfrm>
            <a:off x="942387" y="458485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왜 그런지 찾아보면 좋겠네요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421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99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Linked List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링크드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리스트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B3403-CC75-2DDF-DE33-D533FEB724C1}"/>
              </a:ext>
            </a:extLst>
          </p:cNvPr>
          <p:cNvSpPr txBox="1"/>
          <p:nvPr/>
        </p:nvSpPr>
        <p:spPr>
          <a:xfrm>
            <a:off x="942386" y="3325047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배열이 가지고 있던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장점을 포기하고 대신 빈틈없는 데이터의 적재라는 장점을 택한 자료구조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EB8826-9771-34D2-2262-C71B317EC213}"/>
                  </a:ext>
                </a:extLst>
              </p:cNvPr>
              <p:cNvSpPr txBox="1"/>
              <p:nvPr/>
            </p:nvSpPr>
            <p:spPr>
              <a:xfrm>
                <a:off x="942386" y="3694379"/>
                <a:ext cx="10237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인덱스가 존재하지 않아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Random Access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에 불리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EB8826-9771-34D2-2262-C71B317EC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6" y="3694379"/>
                <a:ext cx="10237693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488420-6B5E-83B9-1913-52121DC5EA6E}"/>
                  </a:ext>
                </a:extLst>
              </p:cNvPr>
              <p:cNvSpPr txBox="1"/>
              <p:nvPr/>
            </p:nvSpPr>
            <p:spPr>
              <a:xfrm>
                <a:off x="942386" y="4063711"/>
                <a:ext cx="10237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대신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노드 삽입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삭제에 유리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(1)</m:t>
                    </m:r>
                  </m:oMath>
                </a14:m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488420-6B5E-83B9-1913-52121DC5E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6" y="4063711"/>
                <a:ext cx="10237693" cy="369332"/>
              </a:xfrm>
              <a:prstGeom prst="rect">
                <a:avLst/>
              </a:prstGeom>
              <a:blipFill>
                <a:blip r:embed="rId3"/>
                <a:stretch>
                  <a:fillRect l="-536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LinkedList">
            <a:extLst>
              <a:ext uri="{FF2B5EF4-FFF2-40B4-BE49-F238E27FC236}">
                <a16:creationId xmlns:a16="http://schemas.microsoft.com/office/drawing/2014/main" id="{C5011960-5B3F-FE70-19DB-B3CDB782B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6" y="1721363"/>
            <a:ext cx="6401094" cy="130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00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128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Stack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8BE87-A4DF-F380-CBD4-649BD16CF48B}"/>
              </a:ext>
            </a:extLst>
          </p:cNvPr>
          <p:cNvSpPr txBox="1"/>
          <p:nvPr/>
        </p:nvSpPr>
        <p:spPr>
          <a:xfrm>
            <a:off x="942386" y="3698875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구할 수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074" name="Picture 2" descr="자료구조][Javascript] Stack 이란?. 스택이란? Stack : 자료의 입출력이 한 방향에서만 이루어지는… | by  Jae-young Song | Medium">
            <a:extLst>
              <a:ext uri="{FF2B5EF4-FFF2-40B4-BE49-F238E27FC236}">
                <a16:creationId xmlns:a16="http://schemas.microsoft.com/office/drawing/2014/main" id="{B54F1E5A-4A07-3D3E-E537-0609B3EB8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3299676" cy="179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9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386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11047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동전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9C0E2D-50F7-1677-DAE7-95D76D507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140646"/>
            <a:ext cx="10088383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동전이 무조건 배수가 된다는 조건이 있어서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여러 개로 무조건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+ 1]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만들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7202A-94D9-0362-F76B-C779A37D410C}"/>
              </a:ext>
            </a:extLst>
          </p:cNvPr>
          <p:cNvSpPr txBox="1"/>
          <p:nvPr/>
        </p:nvSpPr>
        <p:spPr>
          <a:xfrm>
            <a:off x="331694" y="177505"/>
            <a:ext cx="386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11047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동전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10E63-8031-7EDF-8774-CC57815ED511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무조건 액수가 큰 동전을 많이 사용하는 게 이득입니다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A314BF-C182-7841-47F5-BAD2E311D735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액수가 큰 동전을 우선순위로 사용 가능한 만큼 최대한 사용하여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 문제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5F254C-FAB5-1105-8531-25FC885EDEF6}"/>
              </a:ext>
            </a:extLst>
          </p:cNvPr>
          <p:cNvSpPr txBox="1"/>
          <p:nvPr/>
        </p:nvSpPr>
        <p:spPr>
          <a:xfrm>
            <a:off x="942387" y="303095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동전의 가치 입력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00AFE38-811A-BB5C-F5DB-FB582172C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3763888"/>
            <a:ext cx="4742261" cy="17086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92A271-63FF-0613-AC32-F666B33B4098}"/>
              </a:ext>
            </a:extLst>
          </p:cNvPr>
          <p:cNvSpPr txBox="1"/>
          <p:nvPr/>
        </p:nvSpPr>
        <p:spPr>
          <a:xfrm>
            <a:off x="942387" y="33945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 종류 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K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만들 금액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A[]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동전의 가치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691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사용된 동전 개수를 셀 변수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coin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선언하고 초기화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7202A-94D9-0362-F76B-C779A37D410C}"/>
              </a:ext>
            </a:extLst>
          </p:cNvPr>
          <p:cNvSpPr txBox="1"/>
          <p:nvPr/>
        </p:nvSpPr>
        <p:spPr>
          <a:xfrm>
            <a:off x="331694" y="177505"/>
            <a:ext cx="386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11047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동전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10E63-8031-7EDF-8774-CC57815ED511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뒤쪽일수록 더 큰 금액이므로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뒤에서 부터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원보다 같거나 크면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86271-41C7-0611-7AB7-7BBDB86911FE}"/>
              </a:ext>
            </a:extLst>
          </p:cNvPr>
          <p:cNvSpPr txBox="1"/>
          <p:nvPr/>
        </p:nvSpPr>
        <p:spPr>
          <a:xfrm>
            <a:off x="942387" y="192295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사용할 수 있는 만큼 동전을 써버리고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원에서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빼준다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0B10C2-9B9E-4492-A836-F08A4E8EB6BB}"/>
              </a:ext>
            </a:extLst>
          </p:cNvPr>
          <p:cNvSpPr txBox="1"/>
          <p:nvPr/>
        </p:nvSpPr>
        <p:spPr>
          <a:xfrm>
            <a:off x="942387" y="22894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사용한 동전 개수를 세어 마지막에 출력해준다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E9E8DD-15C6-D020-649F-F4AD527E3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3019494"/>
            <a:ext cx="5618669" cy="258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1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4534</TotalTime>
  <Words>1764</Words>
  <Application>Microsoft Office PowerPoint</Application>
  <PresentationFormat>와이드스크린</PresentationFormat>
  <Paragraphs>336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3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2102</cp:revision>
  <dcterms:created xsi:type="dcterms:W3CDTF">2022-07-13T16:55:45Z</dcterms:created>
  <dcterms:modified xsi:type="dcterms:W3CDTF">2022-09-19T15:58:00Z</dcterms:modified>
</cp:coreProperties>
</file>