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423" r:id="rId4"/>
    <p:sldId id="418" r:id="rId5"/>
    <p:sldId id="420" r:id="rId6"/>
    <p:sldId id="421" r:id="rId7"/>
    <p:sldId id="422" r:id="rId8"/>
    <p:sldId id="424" r:id="rId9"/>
    <p:sldId id="419" r:id="rId10"/>
    <p:sldId id="427" r:id="rId11"/>
    <p:sldId id="433" r:id="rId12"/>
    <p:sldId id="425" r:id="rId13"/>
    <p:sldId id="426" r:id="rId14"/>
    <p:sldId id="434" r:id="rId15"/>
    <p:sldId id="430" r:id="rId16"/>
    <p:sldId id="429" r:id="rId17"/>
    <p:sldId id="282" r:id="rId18"/>
    <p:sldId id="363" r:id="rId19"/>
    <p:sldId id="435" r:id="rId20"/>
    <p:sldId id="428" r:id="rId21"/>
    <p:sldId id="401" r:id="rId22"/>
    <p:sldId id="277" r:id="rId23"/>
    <p:sldId id="278" r:id="rId24"/>
    <p:sldId id="367" r:id="rId25"/>
    <p:sldId id="417" r:id="rId26"/>
    <p:sldId id="431" r:id="rId27"/>
    <p:sldId id="432" r:id="rId28"/>
    <p:sldId id="29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763" y="67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트리와 그래프의 차이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137A0-5B5B-F6C5-65B4-DBF2887622BC}"/>
              </a:ext>
            </a:extLst>
          </p:cNvPr>
          <p:cNvSpPr txBox="1"/>
          <p:nvPr/>
        </p:nvSpPr>
        <p:spPr>
          <a:xfrm>
            <a:off x="942387" y="172136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정점간 관계를 간선으로 연결한 자료구조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9A1F2-5C3F-B077-535E-8FF727058687}"/>
              </a:ext>
            </a:extLst>
          </p:cNvPr>
          <p:cNvSpPr txBox="1"/>
          <p:nvPr/>
        </p:nvSpPr>
        <p:spPr>
          <a:xfrm>
            <a:off x="942387" y="209069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(Tree)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없는 연결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963E1-9030-12E0-C6EC-D9C7FA95BAE0}"/>
              </a:ext>
            </a:extLst>
          </p:cNvPr>
          <p:cNvSpPr txBox="1"/>
          <p:nvPr/>
        </p:nvSpPr>
        <p:spPr>
          <a:xfrm>
            <a:off x="942387" y="282935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즉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트리는 그래프의 한 종류입니다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	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⊂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DD6033-2414-5509-29B3-5EBDDB2DB6F3}"/>
              </a:ext>
            </a:extLst>
          </p:cNvPr>
          <p:cNvSpPr/>
          <p:nvPr/>
        </p:nvSpPr>
        <p:spPr>
          <a:xfrm>
            <a:off x="1234911" y="3429000"/>
            <a:ext cx="3337089" cy="293409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88DABBC-394F-1B39-9C83-8C8E651D4DFC}"/>
              </a:ext>
            </a:extLst>
          </p:cNvPr>
          <p:cNvSpPr/>
          <p:nvPr/>
        </p:nvSpPr>
        <p:spPr>
          <a:xfrm>
            <a:off x="1913643" y="4364611"/>
            <a:ext cx="1989056" cy="16058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02A17-9788-22F3-C6FF-E281EECD338B}"/>
              </a:ext>
            </a:extLst>
          </p:cNvPr>
          <p:cNvSpPr txBox="1"/>
          <p:nvPr/>
        </p:nvSpPr>
        <p:spPr>
          <a:xfrm>
            <a:off x="2116170" y="3764969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6628A-A31C-07FC-AD8A-37D53788C029}"/>
              </a:ext>
            </a:extLst>
          </p:cNvPr>
          <p:cNvSpPr txBox="1"/>
          <p:nvPr/>
        </p:nvSpPr>
        <p:spPr>
          <a:xfrm>
            <a:off x="2116170" y="4711380"/>
            <a:ext cx="157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0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D3FB8A8-7F09-9D3C-D057-8A09936CEF7E}"/>
              </a:ext>
            </a:extLst>
          </p:cNvPr>
          <p:cNvSpPr/>
          <p:nvPr/>
        </p:nvSpPr>
        <p:spPr>
          <a:xfrm>
            <a:off x="1058228" y="180579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152F7D4-C4E9-DD16-0A0B-443A5595541F}"/>
              </a:ext>
            </a:extLst>
          </p:cNvPr>
          <p:cNvSpPr/>
          <p:nvPr/>
        </p:nvSpPr>
        <p:spPr>
          <a:xfrm>
            <a:off x="2415989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75E49E-B570-5919-8B7D-085EDDC01660}"/>
              </a:ext>
            </a:extLst>
          </p:cNvPr>
          <p:cNvSpPr/>
          <p:nvPr/>
        </p:nvSpPr>
        <p:spPr>
          <a:xfrm>
            <a:off x="1571281" y="285783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1D681C0-22E0-213E-E64B-2561EDF24E76}"/>
              </a:ext>
            </a:extLst>
          </p:cNvPr>
          <p:cNvSpPr/>
          <p:nvPr/>
        </p:nvSpPr>
        <p:spPr>
          <a:xfrm>
            <a:off x="3870358" y="212931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2DFA645-D9B7-4E24-898C-DE043194C20A}"/>
              </a:ext>
            </a:extLst>
          </p:cNvPr>
          <p:cNvCxnSpPr>
            <a:stCxn id="7" idx="6"/>
            <a:endCxn id="13" idx="1"/>
          </p:cNvCxnSpPr>
          <p:nvPr/>
        </p:nvCxnSpPr>
        <p:spPr>
          <a:xfrm>
            <a:off x="1427560" y="1990461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A66DD2-D7A7-3F07-9A49-4112427C7DB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42894" y="2165306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14C166E-9260-3CD0-FB4E-438E94A8EC1B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785321" y="2285625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B27481C-FE68-9F72-B8F1-F33418E31E72}"/>
              </a:ext>
            </a:extLst>
          </p:cNvPr>
          <p:cNvCxnSpPr>
            <a:cxnSpLocks/>
            <a:stCxn id="14" idx="7"/>
            <a:endCxn id="13" idx="3"/>
          </p:cNvCxnSpPr>
          <p:nvPr/>
        </p:nvCxnSpPr>
        <p:spPr>
          <a:xfrm flipV="1">
            <a:off x="1886526" y="2444559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FF54E53-94FB-B95C-9CCB-8A5F39914E74}"/>
              </a:ext>
            </a:extLst>
          </p:cNvPr>
          <p:cNvSpPr txBox="1"/>
          <p:nvPr/>
        </p:nvSpPr>
        <p:spPr>
          <a:xfrm>
            <a:off x="942387" y="135479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사이클이 있어서 트리가 아님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877BCCF-0A4C-0729-98E5-D5004BF9DBE6}"/>
              </a:ext>
            </a:extLst>
          </p:cNvPr>
          <p:cNvSpPr/>
          <p:nvPr/>
        </p:nvSpPr>
        <p:spPr>
          <a:xfrm>
            <a:off x="2457303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FF42BF5-FFCA-EE64-9965-A8C224B9F054}"/>
              </a:ext>
            </a:extLst>
          </p:cNvPr>
          <p:cNvSpPr/>
          <p:nvPr/>
        </p:nvSpPr>
        <p:spPr>
          <a:xfrm>
            <a:off x="105822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B255738-E38B-E61C-8B4A-0D84106C2800}"/>
              </a:ext>
            </a:extLst>
          </p:cNvPr>
          <p:cNvSpPr/>
          <p:nvPr/>
        </p:nvSpPr>
        <p:spPr>
          <a:xfrm>
            <a:off x="1860760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4E55D68-B7EB-919F-112D-12E8342D1DEE}"/>
              </a:ext>
            </a:extLst>
          </p:cNvPr>
          <p:cNvCxnSpPr>
            <a:cxnSpLocks/>
            <a:stCxn id="23" idx="7"/>
            <a:endCxn id="22" idx="2"/>
          </p:cNvCxnSpPr>
          <p:nvPr/>
        </p:nvCxnSpPr>
        <p:spPr>
          <a:xfrm flipV="1">
            <a:off x="1373473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B85E5C-77B2-B969-82A5-F7642FB93D1D}"/>
              </a:ext>
            </a:extLst>
          </p:cNvPr>
          <p:cNvCxnSpPr>
            <a:cxnSpLocks/>
            <a:stCxn id="24" idx="0"/>
            <a:endCxn id="22" idx="3"/>
          </p:cNvCxnSpPr>
          <p:nvPr/>
        </p:nvCxnSpPr>
        <p:spPr>
          <a:xfrm flipV="1">
            <a:off x="2045426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E127E73-97D1-7EEB-FB61-1D4D81D26DCF}"/>
              </a:ext>
            </a:extLst>
          </p:cNvPr>
          <p:cNvSpPr/>
          <p:nvPr/>
        </p:nvSpPr>
        <p:spPr>
          <a:xfrm>
            <a:off x="4565161" y="39054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2A89043-A0E3-EE12-9831-0E3332FA2F79}"/>
              </a:ext>
            </a:extLst>
          </p:cNvPr>
          <p:cNvSpPr/>
          <p:nvPr/>
        </p:nvSpPr>
        <p:spPr>
          <a:xfrm>
            <a:off x="3166086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9B642E7-DCA7-B369-3CE7-9B3630964617}"/>
              </a:ext>
            </a:extLst>
          </p:cNvPr>
          <p:cNvSpPr/>
          <p:nvPr/>
        </p:nvSpPr>
        <p:spPr>
          <a:xfrm>
            <a:off x="3968618" y="4947586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41805A-ED46-6D11-E241-FBF388F3015B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3481331" y="4090079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026CC8E-2FB3-B4DC-71A7-3FC56929055F}"/>
              </a:ext>
            </a:extLst>
          </p:cNvPr>
          <p:cNvCxnSpPr>
            <a:cxnSpLocks/>
            <a:stCxn id="29" idx="0"/>
            <a:endCxn id="27" idx="3"/>
          </p:cNvCxnSpPr>
          <p:nvPr/>
        </p:nvCxnSpPr>
        <p:spPr>
          <a:xfrm flipV="1">
            <a:off x="4153284" y="4220658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C07DA3-5B3A-7AA6-8FE0-FAF68DA1A8E0}"/>
              </a:ext>
            </a:extLst>
          </p:cNvPr>
          <p:cNvSpPr txBox="1"/>
          <p:nvPr/>
        </p:nvSpPr>
        <p:spPr>
          <a:xfrm>
            <a:off x="942387" y="345287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그래프가 아님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4F8435-A6E3-CA6E-DE3D-5FF99A4C85F1}"/>
              </a:ext>
            </a:extLst>
          </p:cNvPr>
          <p:cNvSpPr txBox="1"/>
          <p:nvPr/>
        </p:nvSpPr>
        <p:spPr>
          <a:xfrm>
            <a:off x="942387" y="563277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트리가 되려면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사이클 없이 모든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연결되어 있으려면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 개의 간선이 필요할까요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1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DFS : Depth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38DFD0-155A-48FC-E15A-9C62CDF352AF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16978-0749-52A1-659E-E290BB380521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A79275-E019-B62F-8DF0-6572AC185512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884C1D8-3D8D-0BF8-910A-637730A6D9ED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32477E-FD41-B666-3817-85A23451B991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2072267-3573-6825-2B0F-40F63130B5A2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FB7AF4C-27D8-1EA0-24D0-24E7567222DF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1D30A9A-0760-503F-9DA0-FA7F093A74A2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7590FB-AEC0-C8FD-467C-DC4AC2D7EE7A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861D6C-7F66-797A-D11C-75EE48E1F39B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51CD4A-70FB-09C3-ECDE-1FC628653052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8746DB5-0B32-2EB4-978F-B5DB78C4C0B7}"/>
              </a:ext>
            </a:extLst>
          </p:cNvPr>
          <p:cNvCxnSpPr>
            <a:cxnSpLocks/>
            <a:stCxn id="8" idx="0"/>
            <a:endCxn id="4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5916BB-124D-6B51-579C-D9B15870753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DE919BF-A57F-615F-ECDB-D742AB36E541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0446B93-18DC-4E05-C365-08B73C0A06E8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C46C0AB-D0CD-1CFC-A857-76466716308A}"/>
              </a:ext>
            </a:extLst>
          </p:cNvPr>
          <p:cNvCxnSpPr>
            <a:cxnSpLocks/>
            <a:stCxn id="17" idx="7"/>
            <a:endCxn id="12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3C0408F-70FF-0CA2-4155-B5D0A66AFD7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D1A5B3-E1D7-0071-8D23-B58D83C4C901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913D491-69AE-D5F4-7E87-F0FE4E9078A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1924B4C-1DE7-53B8-0C6F-1E45463169C2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50A62C-0FA1-5F9A-82B2-151D0F6E05BD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12CD1AA-F69A-7153-D418-800E6C9D9CFC}"/>
              </a:ext>
            </a:extLst>
          </p:cNvPr>
          <p:cNvCxnSpPr>
            <a:cxnSpLocks/>
            <a:stCxn id="16" idx="7"/>
            <a:endCxn id="10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3F6520-368F-3CAB-040C-7EB61F5A7D99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 우선 탐색은 말 그대로 깊은 곳을 먼저 내려가보는 탐색방법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573739-CC4D-C466-E725-62558A1DC88D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6F2E7848-6D6E-D109-FFF8-70873131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828" y="2636202"/>
            <a:ext cx="4709782" cy="41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 : Breadth First Search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F1B6DA-15CB-5A6E-7A99-5F836AC01D70}"/>
              </a:ext>
            </a:extLst>
          </p:cNvPr>
          <p:cNvSpPr/>
          <p:nvPr/>
        </p:nvSpPr>
        <p:spPr>
          <a:xfrm>
            <a:off x="1563473" y="190006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840215-A7D6-C2CD-9123-43D85EF605E4}"/>
              </a:ext>
            </a:extLst>
          </p:cNvPr>
          <p:cNvSpPr/>
          <p:nvPr/>
        </p:nvSpPr>
        <p:spPr>
          <a:xfrm>
            <a:off x="1092132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FF29F3-6D5E-D52C-C311-13501BF7B3BD}"/>
              </a:ext>
            </a:extLst>
          </p:cNvPr>
          <p:cNvSpPr/>
          <p:nvPr/>
        </p:nvSpPr>
        <p:spPr>
          <a:xfrm>
            <a:off x="1932805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F149966-DA1F-1119-64F1-F93111DFD0C0}"/>
              </a:ext>
            </a:extLst>
          </p:cNvPr>
          <p:cNvSpPr/>
          <p:nvPr/>
        </p:nvSpPr>
        <p:spPr>
          <a:xfrm>
            <a:off x="722800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F21BE8-376D-7D57-68FC-EE3371887707}"/>
              </a:ext>
            </a:extLst>
          </p:cNvPr>
          <p:cNvSpPr/>
          <p:nvPr/>
        </p:nvSpPr>
        <p:spPr>
          <a:xfrm>
            <a:off x="1563473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DA8CF-E78C-B2A4-02C5-949556ECC6CD}"/>
              </a:ext>
            </a:extLst>
          </p:cNvPr>
          <p:cNvSpPr/>
          <p:nvPr/>
        </p:nvSpPr>
        <p:spPr>
          <a:xfrm>
            <a:off x="2773478" y="291021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B608D4F-88A9-882E-80C5-E018EF8A14B7}"/>
              </a:ext>
            </a:extLst>
          </p:cNvPr>
          <p:cNvSpPr/>
          <p:nvPr/>
        </p:nvSpPr>
        <p:spPr>
          <a:xfrm>
            <a:off x="2404146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3DC813E-83BD-8D4C-441E-88747D5563DF}"/>
              </a:ext>
            </a:extLst>
          </p:cNvPr>
          <p:cNvSpPr/>
          <p:nvPr/>
        </p:nvSpPr>
        <p:spPr>
          <a:xfrm>
            <a:off x="3244819" y="3920375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66D4DD1-875B-C067-8960-5CA537CD59E3}"/>
              </a:ext>
            </a:extLst>
          </p:cNvPr>
          <p:cNvSpPr/>
          <p:nvPr/>
        </p:nvSpPr>
        <p:spPr>
          <a:xfrm>
            <a:off x="1092132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57753F-AFA1-7F61-61E9-D13367C36C43}"/>
              </a:ext>
            </a:extLst>
          </p:cNvPr>
          <p:cNvSpPr/>
          <p:nvPr/>
        </p:nvSpPr>
        <p:spPr>
          <a:xfrm>
            <a:off x="1932805" y="493293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BFC3623-2E84-4254-C321-4D1096F89A93}"/>
              </a:ext>
            </a:extLst>
          </p:cNvPr>
          <p:cNvCxnSpPr>
            <a:cxnSpLocks/>
            <a:stCxn id="4" idx="0"/>
            <a:endCxn id="2" idx="3"/>
          </p:cNvCxnSpPr>
          <p:nvPr/>
        </p:nvCxnSpPr>
        <p:spPr>
          <a:xfrm flipV="1">
            <a:off x="1276798" y="2215308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9891832-DC37-3975-05F6-F56858A6D2E4}"/>
              </a:ext>
            </a:extLst>
          </p:cNvPr>
          <p:cNvCxnSpPr>
            <a:cxnSpLocks/>
            <a:stCxn id="7" idx="0"/>
            <a:endCxn id="2" idx="5"/>
          </p:cNvCxnSpPr>
          <p:nvPr/>
        </p:nvCxnSpPr>
        <p:spPr>
          <a:xfrm flipH="1" flipV="1">
            <a:off x="1878718" y="2215308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8F46D0-25B4-5353-F181-6F9220FEE7E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1461464" y="3094885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29720B-8304-4825-F687-B90FCE4D8CEA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flipV="1">
            <a:off x="907466" y="3225464"/>
            <a:ext cx="238753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1AC65D4-CD74-705B-5CFC-D7DB2620688A}"/>
              </a:ext>
            </a:extLst>
          </p:cNvPr>
          <p:cNvCxnSpPr>
            <a:cxnSpLocks/>
            <a:stCxn id="9" idx="1"/>
            <a:endCxn id="4" idx="5"/>
          </p:cNvCxnSpPr>
          <p:nvPr/>
        </p:nvCxnSpPr>
        <p:spPr>
          <a:xfrm flipH="1" flipV="1">
            <a:off x="1407377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4E67B4-1EAD-5424-64C7-6BB625591E04}"/>
              </a:ext>
            </a:extLst>
          </p:cNvPr>
          <p:cNvCxnSpPr>
            <a:cxnSpLocks/>
            <a:stCxn id="14" idx="7"/>
            <a:endCxn id="11" idx="4"/>
          </p:cNvCxnSpPr>
          <p:nvPr/>
        </p:nvCxnSpPr>
        <p:spPr>
          <a:xfrm flipV="1">
            <a:off x="2248050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830750A-AFAE-D750-EC52-BAA33E3E52E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1932805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BC8EF7-B2B0-3A58-E825-0CE8B1C42C5E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2248050" y="3225464"/>
            <a:ext cx="210183" cy="748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FE6F617-EDFF-7F00-F480-0DE107D4C5C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3478" y="4105041"/>
            <a:ext cx="471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375318D-7E3E-6D53-30B0-EF412E9E3F9A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3088723" y="3225464"/>
            <a:ext cx="340762" cy="694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9F759A-9BBA-4563-B77D-0BB6E450D33B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CBF9D0D-DA5D-9C10-879E-35F02D9E7218}"/>
              </a:ext>
            </a:extLst>
          </p:cNvPr>
          <p:cNvCxnSpPr>
            <a:cxnSpLocks/>
            <a:stCxn id="13" idx="7"/>
            <a:endCxn id="9" idx="4"/>
          </p:cNvCxnSpPr>
          <p:nvPr/>
        </p:nvCxnSpPr>
        <p:spPr>
          <a:xfrm flipV="1">
            <a:off x="1407377" y="4289707"/>
            <a:ext cx="340762" cy="697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7DA60C-8115-6950-C273-2D3600C9153E}"/>
              </a:ext>
            </a:extLst>
          </p:cNvPr>
          <p:cNvSpPr txBox="1"/>
          <p:nvPr/>
        </p:nvSpPr>
        <p:spPr>
          <a:xfrm>
            <a:off x="4243826" y="1871819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너비 우선 탐색은 말 그대로 너비를 먼저 탐색하는 방법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6263D4-166C-01BA-190F-9535D45ADD42}"/>
              </a:ext>
            </a:extLst>
          </p:cNvPr>
          <p:cNvSpPr txBox="1"/>
          <p:nvPr/>
        </p:nvSpPr>
        <p:spPr>
          <a:xfrm>
            <a:off x="4243826" y="2266870"/>
            <a:ext cx="667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탐색을 위해 </a:t>
            </a:r>
            <a:r>
              <a:rPr lang="ko-KR" altLang="en-US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자료구조를 이용</a:t>
            </a:r>
          </a:p>
        </p:txBody>
      </p:sp>
    </p:spTree>
    <p:extLst>
      <p:ext uri="{BB962C8B-B14F-4D97-AF65-F5344CB8AC3E}">
        <p14:creationId xmlns:p14="http://schemas.microsoft.com/office/powerpoint/2010/main" val="158176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83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Traversal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A50D72F5-E4C4-3C6A-1523-32C24D2C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6654"/>
            <a:ext cx="7633955" cy="58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123A-1DDE-A7D7-E9C4-C9AD89CDC14E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트리와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특히 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알고리즘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PS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에서도 그렇고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347-8E20-D40F-8FA1-63CE6D44BF78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코딩 테스트에서도 빠질 수가 없는 매우 자주 출제되는 문제 유형 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9AD5DD-3651-B5D2-F475-95EFCC7A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" y="2953926"/>
            <a:ext cx="10168163" cy="24834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E909C10-522E-0A16-3DD4-8680580E27F7}"/>
              </a:ext>
            </a:extLst>
          </p:cNvPr>
          <p:cNvSpPr/>
          <p:nvPr/>
        </p:nvSpPr>
        <p:spPr>
          <a:xfrm>
            <a:off x="1103884" y="4738255"/>
            <a:ext cx="9804261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5F3DC-50E5-D85D-C1F4-25CB1529C52F}"/>
              </a:ext>
            </a:extLst>
          </p:cNvPr>
          <p:cNvSpPr txBox="1"/>
          <p:nvPr/>
        </p:nvSpPr>
        <p:spPr>
          <a:xfrm>
            <a:off x="942387" y="56679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백준 가장 많은 문제 유형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Top 5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안에 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646496-CC42-4CB0-A74E-57643995DB18}"/>
              </a:ext>
            </a:extLst>
          </p:cNvPr>
          <p:cNvSpPr txBox="1"/>
          <p:nvPr/>
        </p:nvSpPr>
        <p:spPr>
          <a:xfrm>
            <a:off x="942387" y="2256641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최다 빈출 유형인 만큼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중요하니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이를 대비하신다면 확실하게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준비하시는게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3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F32B82D-2AFF-B3C1-79BC-121B795E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" y="999190"/>
            <a:ext cx="8688012" cy="5001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0C905-171C-32D6-AE8A-A595335E8944}"/>
              </a:ext>
            </a:extLst>
          </p:cNvPr>
          <p:cNvSpPr txBox="1"/>
          <p:nvPr/>
        </p:nvSpPr>
        <p:spPr>
          <a:xfrm>
            <a:off x="942387" y="6112197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▲ 코딩 테스트 최다 빈출 유형</a:t>
            </a:r>
          </a:p>
        </p:txBody>
      </p:sp>
    </p:spTree>
    <p:extLst>
      <p:ext uri="{BB962C8B-B14F-4D97-AF65-F5344CB8AC3E}">
        <p14:creationId xmlns:p14="http://schemas.microsoft.com/office/powerpoint/2010/main" val="63240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F90B83-A127-A078-7B59-D156D7C5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61707"/>
            <a:ext cx="1025985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페이지에서 보았듯이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순회는 재귀적으로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1116-411F-E603-FF42-8C480BF7EFC7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루트를 몇 번째에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방문하느냐에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따라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순회로 나뉩니다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E262E-A3C8-26DC-86B6-CBD05F65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191387"/>
            <a:ext cx="4459347" cy="21713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59A512-1528-8904-C2B0-15057AFB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91386"/>
            <a:ext cx="4568949" cy="21713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2D5EC-5C31-6078-F0AC-D293C8D1D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66" y="4600861"/>
            <a:ext cx="4359933" cy="20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앞의 페이지에서 보았듯이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트리 순회는 재귀적으로 구현할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7D0D-4D82-43C3-E0F3-2BB7175C16E3}"/>
              </a:ext>
            </a:extLst>
          </p:cNvPr>
          <p:cNvSpPr txBox="1"/>
          <p:nvPr/>
        </p:nvSpPr>
        <p:spPr>
          <a:xfrm>
            <a:off x="331694" y="177505"/>
            <a:ext cx="3621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1991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 순회</a:t>
            </a:r>
          </a:p>
        </p:txBody>
      </p:sp>
    </p:spTree>
    <p:extLst>
      <p:ext uri="{BB962C8B-B14F-4D97-AF65-F5344CB8AC3E}">
        <p14:creationId xmlns:p14="http://schemas.microsoft.com/office/powerpoint/2010/main" val="233850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52889-E063-DA44-4633-356A09FD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6727"/>
            <a:ext cx="783064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1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 후위 표기식의 원리를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B7C3D-1A1B-469B-817C-E2D8EDC86C6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표기식이란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그대로 연산자가 피연산자의 뒤에 있는 수식을 의미합니다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1571-4639-DE6D-2E91-64CE8911ABF4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(Infix Expression) : 3 + 5 ×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A6D87-56C1-CCC6-94E3-AC8B7D8C26DC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(Prefix Expression) : + 3 × 5 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4BE3B-0498-D7BD-4517-8AA724CA2E49}"/>
              </a:ext>
            </a:extLst>
          </p:cNvPr>
          <p:cNvSpPr txBox="1"/>
          <p:nvPr/>
        </p:nvSpPr>
        <p:spPr>
          <a:xfrm>
            <a:off x="942387" y="303668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Expression) : 3 5 2 × +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AB63E-A479-57C5-D010-1B9701AF7F8A}"/>
              </a:ext>
            </a:extLst>
          </p:cNvPr>
          <p:cNvSpPr txBox="1"/>
          <p:nvPr/>
        </p:nvSpPr>
        <p:spPr>
          <a:xfrm>
            <a:off x="942387" y="414468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왜 후위 표기법을 쓸까요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88C7A4-E1D7-B78F-695C-A0FC5A41DE44}"/>
              </a:ext>
            </a:extLst>
          </p:cNvPr>
          <p:cNvSpPr txBox="1"/>
          <p:nvPr/>
        </p:nvSpPr>
        <p:spPr>
          <a:xfrm>
            <a:off x="942387" y="451401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필요없음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괄호를 쓰지 않고도 먼저 계산해야 할 내용을 나타낼 수 있음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CE4CA-B836-BE86-9B44-C457D4672D74}"/>
              </a:ext>
            </a:extLst>
          </p:cNvPr>
          <p:cNvSpPr txBox="1"/>
          <p:nvPr/>
        </p:nvSpPr>
        <p:spPr>
          <a:xfrm>
            <a:off x="942387" y="48833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연산자 우선순위를 고려할 필요가 없음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D051D-FE0F-CE16-A388-74DA2F3B2A60}"/>
              </a:ext>
            </a:extLst>
          </p:cNvPr>
          <p:cNvSpPr txBox="1"/>
          <p:nvPr/>
        </p:nvSpPr>
        <p:spPr>
          <a:xfrm>
            <a:off x="942387" y="52526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수식을 읽으면서 바로 계산할 수 있음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중위 표현식의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괄호가 존재해 수식을 끝까지 읽은 후에 계산 가능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08A26-2BFE-0C2B-0C35-AA486556DF58}"/>
              </a:ext>
            </a:extLst>
          </p:cNvPr>
          <p:cNvSpPr txBox="1"/>
          <p:nvPr/>
        </p:nvSpPr>
        <p:spPr>
          <a:xfrm>
            <a:off x="331694" y="177505"/>
            <a:ext cx="4912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11725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트리의 부모 찾기</a:t>
            </a:r>
          </a:p>
        </p:txBody>
      </p: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4242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3531B-4F62-6B98-A0AA-59F91309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73178"/>
            <a:ext cx="9962039" cy="54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6B4EA-6C02-3147-49D3-0C1CFBC649DF}"/>
              </a:ext>
            </a:extLst>
          </p:cNvPr>
          <p:cNvSpPr txBox="1"/>
          <p:nvPr/>
        </p:nvSpPr>
        <p:spPr>
          <a:xfrm>
            <a:off x="942387" y="230364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설명은 생략합니다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BECC4-3944-4029-2F5E-D6FAC7B5FD51}"/>
              </a:ext>
            </a:extLst>
          </p:cNvPr>
          <p:cNvSpPr txBox="1"/>
          <p:nvPr/>
        </p:nvSpPr>
        <p:spPr>
          <a:xfrm>
            <a:off x="331694" y="177505"/>
            <a:ext cx="4331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1260 DFS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BFS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00E58E-AE40-8E5B-9A13-0D4395C45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74286"/>
            <a:ext cx="1082191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A2659C-619F-80B4-6BDF-B649C7E7DBE9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전형적인 큐를 사용하는 문제이지만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꼭 큐를 사용해야만 풀 수 있는 것은 아닙니다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9C74F-4AB5-553D-92E5-3E70398F8530}"/>
              </a:ext>
            </a:extLst>
          </p:cNvPr>
          <p:cNvSpPr txBox="1"/>
          <p:nvPr/>
        </p:nvSpPr>
        <p:spPr>
          <a:xfrm>
            <a:off x="331694" y="177505"/>
            <a:ext cx="3809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2606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바이러스</a:t>
            </a:r>
          </a:p>
        </p:txBody>
      </p:sp>
    </p:spTree>
    <p:extLst>
      <p:ext uri="{BB962C8B-B14F-4D97-AF65-F5344CB8AC3E}">
        <p14:creationId xmlns:p14="http://schemas.microsoft.com/office/powerpoint/2010/main" val="168362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5DC14F-3B58-7DCB-0529-B6DF34300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1000161"/>
            <a:ext cx="10783805" cy="36200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D39DC-B2B5-9D08-1123-33207352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94" y="4725894"/>
            <a:ext cx="1381318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36C43-90AD-AFEE-539A-343B818B6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450" y="4730077"/>
            <a:ext cx="1371791" cy="990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04BF6A-48BA-5686-10A0-8CBBBB3C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814" y="4736001"/>
            <a:ext cx="1371791" cy="18957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ED78C7D-9A0E-591C-7A5D-F34A83B54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3043" y="4732821"/>
            <a:ext cx="1352739" cy="971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45FE7-27E1-F4AE-1580-31870CEE1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8407" y="4725894"/>
            <a:ext cx="2705478" cy="1428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345696-89A4-046E-7D27-1773D5DFC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61324" y="4725894"/>
            <a:ext cx="135273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B954B2-DB7F-EEC1-438C-CB91D3B18AE1}"/>
              </a:ext>
            </a:extLst>
          </p:cNvPr>
          <p:cNvSpPr txBox="1"/>
          <p:nvPr/>
        </p:nvSpPr>
        <p:spPr>
          <a:xfrm>
            <a:off x="331694" y="177505"/>
            <a:ext cx="3899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– 2178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미로 탐색</a:t>
            </a:r>
          </a:p>
        </p:txBody>
      </p:sp>
    </p:spTree>
    <p:extLst>
      <p:ext uri="{BB962C8B-B14F-4D97-AF65-F5344CB8AC3E}">
        <p14:creationId xmlns:p14="http://schemas.microsoft.com/office/powerpoint/2010/main" val="354544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1. 18126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너구리 구구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2. 1697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숨바꼭질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3. 11724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 요소의 개수</a:t>
            </a: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노드들이 나무 가지처럼 연결된 비선형 계층적 자료구조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0D8232-50D4-21B6-F50D-ACD1AD2C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6351364" cy="37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720119-7ECD-A90B-CDC6-D70AB891E290}"/>
              </a:ext>
            </a:extLst>
          </p:cNvPr>
          <p:cNvSpPr txBox="1"/>
          <p:nvPr/>
        </p:nvSpPr>
        <p:spPr>
          <a:xfrm>
            <a:off x="7916553" y="2001220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3E9F3-4EB9-B4FE-5BED-843D20AFE798}"/>
              </a:ext>
            </a:extLst>
          </p:cNvPr>
          <p:cNvSpPr txBox="1"/>
          <p:nvPr/>
        </p:nvSpPr>
        <p:spPr>
          <a:xfrm>
            <a:off x="7916553" y="460305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C5843-7D53-5170-1C74-98A8F4AFB767}"/>
              </a:ext>
            </a:extLst>
          </p:cNvPr>
          <p:cNvSpPr txBox="1"/>
          <p:nvPr/>
        </p:nvSpPr>
        <p:spPr>
          <a:xfrm>
            <a:off x="7916553" y="237055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(Root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B45C4-BB28-B520-A62E-828CB9F13119}"/>
              </a:ext>
            </a:extLst>
          </p:cNvPr>
          <p:cNvSpPr txBox="1"/>
          <p:nvPr/>
        </p:nvSpPr>
        <p:spPr>
          <a:xfrm>
            <a:off x="7916553" y="274560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부모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(Parent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0270E-A80D-1862-50F1-8E0C924DCCBC}"/>
              </a:ext>
            </a:extLst>
          </p:cNvPr>
          <p:cNvSpPr txBox="1"/>
          <p:nvPr/>
        </p:nvSpPr>
        <p:spPr>
          <a:xfrm>
            <a:off x="7916553" y="3114934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자식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(Child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7642B7-0AB1-793C-057B-1E46C9226189}"/>
              </a:ext>
            </a:extLst>
          </p:cNvPr>
          <p:cNvSpPr txBox="1"/>
          <p:nvPr/>
        </p:nvSpPr>
        <p:spPr>
          <a:xfrm>
            <a:off x="7916553" y="348426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형제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(Sibling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154BC-4E44-013B-7B10-AF72DC0553E7}"/>
              </a:ext>
            </a:extLst>
          </p:cNvPr>
          <p:cNvSpPr txBox="1"/>
          <p:nvPr/>
        </p:nvSpPr>
        <p:spPr>
          <a:xfrm>
            <a:off x="7916553" y="3858672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리프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(Leaf Node)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BD8AD8-ABA7-55B4-88F8-963FBFEABE87}"/>
              </a:ext>
            </a:extLst>
          </p:cNvPr>
          <p:cNvSpPr txBox="1"/>
          <p:nvPr/>
        </p:nvSpPr>
        <p:spPr>
          <a:xfrm>
            <a:off x="7916553" y="4972386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깊이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(Depth)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B86F9-2B94-6E14-7ECD-FE2478EAABE5}"/>
              </a:ext>
            </a:extLst>
          </p:cNvPr>
          <p:cNvSpPr txBox="1"/>
          <p:nvPr/>
        </p:nvSpPr>
        <p:spPr>
          <a:xfrm>
            <a:off x="7916553" y="5338438"/>
            <a:ext cx="326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4728B-B62B-DA31-60DA-5204F9FD16C5}"/>
              </a:ext>
            </a:extLst>
          </p:cNvPr>
          <p:cNvSpPr txBox="1"/>
          <p:nvPr/>
        </p:nvSpPr>
        <p:spPr>
          <a:xfrm>
            <a:off x="942387" y="579855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단순 순환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(Loop / Cycle)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을 갖지 않고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연결된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그래프 구조</a:t>
            </a:r>
          </a:p>
        </p:txBody>
      </p:sp>
    </p:spTree>
    <p:extLst>
      <p:ext uri="{BB962C8B-B14F-4D97-AF65-F5344CB8AC3E}">
        <p14:creationId xmlns:p14="http://schemas.microsoft.com/office/powerpoint/2010/main" val="53082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543691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노드들의 자식개수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차수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(Degree))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 이하인 트리</a:t>
            </a: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7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Preorder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 – B – D – E – H – C – F – G - I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445EE6-3DC9-CFB3-A044-AE7D593F6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4385"/>
            <a:ext cx="4459347" cy="2171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67A79E-EB99-0A4B-3561-195DF2EC2AB7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47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B – 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A – F – C – I - G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트리를 방문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F86201-D4D0-9DD3-3942-09B38FD2A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75898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27AEC-1419-E8F1-7D54-C1D4254407E6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50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92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Tree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Postorder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Traversal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6061234" y="194837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왼쪽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하위 트리를 먼저 방문하고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오른쪽 하위 트리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자료구조 - 이진 트리(Binary Tree)란 (이진탐색트리와의 차이점) - 수정중">
            <a:extLst>
              <a:ext uri="{FF2B5EF4-FFF2-40B4-BE49-F238E27FC236}">
                <a16:creationId xmlns:a16="http://schemas.microsoft.com/office/drawing/2014/main" id="{6038AC51-5172-C232-9B99-BA3B37F3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4336623" cy="34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793615" y="5135766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 – H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– F – I – G – C - 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694F0-8188-4835-75B6-54A861313B11}"/>
              </a:ext>
            </a:extLst>
          </p:cNvPr>
          <p:cNvSpPr txBox="1"/>
          <p:nvPr/>
        </p:nvSpPr>
        <p:spPr>
          <a:xfrm>
            <a:off x="6061234" y="2317588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루트 노드를 방문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18008D-AAA1-4C83-F9B1-12E2AC41E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132"/>
            <a:ext cx="4359933" cy="2079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B182B-EAE6-B07A-7F19-8D269F364BFA}"/>
              </a:ext>
            </a:extLst>
          </p:cNvPr>
          <p:cNvSpPr txBox="1"/>
          <p:nvPr/>
        </p:nvSpPr>
        <p:spPr>
          <a:xfrm>
            <a:off x="793615" y="5699061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복잡도가 어떻게 될까요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9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01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무방향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가중 그래프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42556-9642-F459-0073-C6DA9CE05A93}"/>
              </a:ext>
            </a:extLst>
          </p:cNvPr>
          <p:cNvSpPr txBox="1"/>
          <p:nvPr/>
        </p:nvSpPr>
        <p:spPr>
          <a:xfrm>
            <a:off x="942387" y="466694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그래프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(Graph)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현상이나 사물을 정점과 간선으로 표현하는 것</a:t>
            </a:r>
          </a:p>
        </p:txBody>
      </p:sp>
      <p:pic>
        <p:nvPicPr>
          <p:cNvPr id="1026" name="Picture 2" descr="그래프 자료구조">
            <a:extLst>
              <a:ext uri="{FF2B5EF4-FFF2-40B4-BE49-F238E27FC236}">
                <a16:creationId xmlns:a16="http://schemas.microsoft.com/office/drawing/2014/main" id="{C10E07A9-852F-B5A5-C0CA-F31DA95F5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6"/>
          <a:stretch/>
        </p:blipFill>
        <p:spPr bwMode="auto">
          <a:xfrm>
            <a:off x="932275" y="1721362"/>
            <a:ext cx="8248650" cy="211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521E3A-694E-6789-3FBA-BB7E8884E450}"/>
              </a:ext>
            </a:extLst>
          </p:cNvPr>
          <p:cNvSpPr txBox="1"/>
          <p:nvPr/>
        </p:nvSpPr>
        <p:spPr>
          <a:xfrm>
            <a:off x="5056600" y="3833088"/>
            <a:ext cx="382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단방향 가중 그래프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4BFC8-5D48-F278-30C3-6CB3897D9743}"/>
              </a:ext>
            </a:extLst>
          </p:cNvPr>
          <p:cNvSpPr txBox="1"/>
          <p:nvPr/>
        </p:nvSpPr>
        <p:spPr>
          <a:xfrm>
            <a:off x="942387" y="503627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정점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(Vertex)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대상이나 개체를 나타냄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474B38-3B49-5E91-CD9F-4EBB8BFDB380}"/>
              </a:ext>
            </a:extLst>
          </p:cNvPr>
          <p:cNvSpPr txBox="1"/>
          <p:nvPr/>
        </p:nvSpPr>
        <p:spPr>
          <a:xfrm>
            <a:off x="942387" y="540560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간선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(Edge)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이들 간의 관계를 나타냄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BD53E-780B-CC31-FBAD-D452AA74E437}"/>
              </a:ext>
            </a:extLst>
          </p:cNvPr>
          <p:cNvSpPr txBox="1"/>
          <p:nvPr/>
        </p:nvSpPr>
        <p:spPr>
          <a:xfrm>
            <a:off x="932275" y="5770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 정점이 간선으로 연결되어 있으면 인접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(adjacent)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하다고 한다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876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Graph Theory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어떤게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그래프일까요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D2E6F-D5A0-09B0-082F-D83F5D641A9E}"/>
              </a:ext>
            </a:extLst>
          </p:cNvPr>
          <p:cNvSpPr/>
          <p:nvPr/>
        </p:nvSpPr>
        <p:spPr>
          <a:xfrm>
            <a:off x="942387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9A86F-6B5B-BD91-053E-B9FF4548FC24}"/>
              </a:ext>
            </a:extLst>
          </p:cNvPr>
          <p:cNvSpPr txBox="1"/>
          <p:nvPr/>
        </p:nvSpPr>
        <p:spPr>
          <a:xfrm>
            <a:off x="942387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9E9A35-DE04-F173-F66D-9F31E840D135}"/>
              </a:ext>
            </a:extLst>
          </p:cNvPr>
          <p:cNvSpPr/>
          <p:nvPr/>
        </p:nvSpPr>
        <p:spPr>
          <a:xfrm>
            <a:off x="6096000" y="1822962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80F195-C47B-39C8-906C-AE3C8971ECD3}"/>
              </a:ext>
            </a:extLst>
          </p:cNvPr>
          <p:cNvSpPr txBox="1"/>
          <p:nvPr/>
        </p:nvSpPr>
        <p:spPr>
          <a:xfrm>
            <a:off x="6096000" y="1822962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F661C1-F5F9-B5BF-75E1-A75E7950256C}"/>
              </a:ext>
            </a:extLst>
          </p:cNvPr>
          <p:cNvSpPr/>
          <p:nvPr/>
        </p:nvSpPr>
        <p:spPr>
          <a:xfrm>
            <a:off x="942387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B95-D3F0-0A2A-3096-76EF1483957C}"/>
              </a:ext>
            </a:extLst>
          </p:cNvPr>
          <p:cNvSpPr txBox="1"/>
          <p:nvPr/>
        </p:nvSpPr>
        <p:spPr>
          <a:xfrm>
            <a:off x="942387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35C7924-415F-0144-2CEE-EC8EF57D22FE}"/>
              </a:ext>
            </a:extLst>
          </p:cNvPr>
          <p:cNvSpPr/>
          <p:nvPr/>
        </p:nvSpPr>
        <p:spPr>
          <a:xfrm>
            <a:off x="6096000" y="3947329"/>
            <a:ext cx="5153613" cy="2124367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0E11E7-A18B-4D22-7A53-A07D7AA15087}"/>
              </a:ext>
            </a:extLst>
          </p:cNvPr>
          <p:cNvSpPr txBox="1"/>
          <p:nvPr/>
        </p:nvSpPr>
        <p:spPr>
          <a:xfrm>
            <a:off x="6096000" y="3947329"/>
            <a:ext cx="350703" cy="3693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6A606E-3A56-3A77-1279-C800983C38B3}"/>
              </a:ext>
            </a:extLst>
          </p:cNvPr>
          <p:cNvSpPr/>
          <p:nvPr/>
        </p:nvSpPr>
        <p:spPr>
          <a:xfrm>
            <a:off x="2216727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8CAE024-E121-3655-8116-7565DDCC95EE}"/>
              </a:ext>
            </a:extLst>
          </p:cNvPr>
          <p:cNvSpPr/>
          <p:nvPr/>
        </p:nvSpPr>
        <p:spPr>
          <a:xfrm>
            <a:off x="3574488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99D10A-8429-38A3-D55C-C1E8D7C592C4}"/>
              </a:ext>
            </a:extLst>
          </p:cNvPr>
          <p:cNvSpPr/>
          <p:nvPr/>
        </p:nvSpPr>
        <p:spPr>
          <a:xfrm>
            <a:off x="2729780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6B5B620-9FF1-EE26-E9D7-44A7C5DBEE06}"/>
              </a:ext>
            </a:extLst>
          </p:cNvPr>
          <p:cNvSpPr/>
          <p:nvPr/>
        </p:nvSpPr>
        <p:spPr>
          <a:xfrm>
            <a:off x="502885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56EC3E-39B4-5DD8-3847-3B27B64D4E89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>
            <a:off x="2586059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48CDCDA-E048-D5B6-ABE8-A42F824F2D7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01393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60EFBC-08F3-1E31-898A-A9983706B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3943820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4CA71C94-3F20-A6D8-2246-BAF414C49C27}"/>
              </a:ext>
            </a:extLst>
          </p:cNvPr>
          <p:cNvSpPr/>
          <p:nvPr/>
        </p:nvSpPr>
        <p:spPr>
          <a:xfrm>
            <a:off x="7138516" y="219229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31E68B-2C94-CA23-838A-36BF819EDDD1}"/>
              </a:ext>
            </a:extLst>
          </p:cNvPr>
          <p:cNvSpPr/>
          <p:nvPr/>
        </p:nvSpPr>
        <p:spPr>
          <a:xfrm>
            <a:off x="8496277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B193686-68CA-D8C5-2D0E-CEE1081231E0}"/>
              </a:ext>
            </a:extLst>
          </p:cNvPr>
          <p:cNvSpPr/>
          <p:nvPr/>
        </p:nvSpPr>
        <p:spPr>
          <a:xfrm>
            <a:off x="7651569" y="3244334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2CF5175-9E88-7581-DBC0-BF243CF130A4}"/>
              </a:ext>
            </a:extLst>
          </p:cNvPr>
          <p:cNvSpPr/>
          <p:nvPr/>
        </p:nvSpPr>
        <p:spPr>
          <a:xfrm>
            <a:off x="9950646" y="2515813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4F6D416-7BDE-B300-5978-0B67B206C2B5}"/>
              </a:ext>
            </a:extLst>
          </p:cNvPr>
          <p:cNvCxnSpPr>
            <a:stCxn id="35" idx="6"/>
            <a:endCxn id="36" idx="1"/>
          </p:cNvCxnSpPr>
          <p:nvPr/>
        </p:nvCxnSpPr>
        <p:spPr>
          <a:xfrm>
            <a:off x="7507848" y="2376960"/>
            <a:ext cx="1042516" cy="19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DD397E4-F9EC-042E-D622-B233177D043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182" y="2551805"/>
            <a:ext cx="382474" cy="7466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E44BAAF-53BD-AF03-5092-AFD12720211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8865609" y="2672124"/>
            <a:ext cx="1085037" cy="283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B7446C4-80BF-8F1B-1B70-7DC8D1922904}"/>
              </a:ext>
            </a:extLst>
          </p:cNvPr>
          <p:cNvCxnSpPr>
            <a:cxnSpLocks/>
            <a:stCxn id="37" idx="7"/>
            <a:endCxn id="36" idx="3"/>
          </p:cNvCxnSpPr>
          <p:nvPr/>
        </p:nvCxnSpPr>
        <p:spPr>
          <a:xfrm flipV="1">
            <a:off x="7966814" y="2831058"/>
            <a:ext cx="583550" cy="4673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E5C8F722-21E6-1FCD-2169-C304A5E4968C}"/>
              </a:ext>
            </a:extLst>
          </p:cNvPr>
          <p:cNvSpPr/>
          <p:nvPr/>
        </p:nvSpPr>
        <p:spPr>
          <a:xfrm>
            <a:off x="333452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BDDF132-F789-1768-AAA0-E9BE13DBCC21}"/>
              </a:ext>
            </a:extLst>
          </p:cNvPr>
          <p:cNvSpPr/>
          <p:nvPr/>
        </p:nvSpPr>
        <p:spPr>
          <a:xfrm>
            <a:off x="19354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E6D9300-273B-EE21-08B2-D6976D3A8BA1}"/>
              </a:ext>
            </a:extLst>
          </p:cNvPr>
          <p:cNvSpPr/>
          <p:nvPr/>
        </p:nvSpPr>
        <p:spPr>
          <a:xfrm>
            <a:off x="273798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3659080-4507-6742-A35C-5CFCB85738E2}"/>
              </a:ext>
            </a:extLst>
          </p:cNvPr>
          <p:cNvSpPr/>
          <p:nvPr/>
        </p:nvSpPr>
        <p:spPr>
          <a:xfrm>
            <a:off x="349156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1A3B643-E82C-1C8E-6B9D-EB41E40EF49C}"/>
              </a:ext>
            </a:extLst>
          </p:cNvPr>
          <p:cNvSpPr/>
          <p:nvPr/>
        </p:nvSpPr>
        <p:spPr>
          <a:xfrm>
            <a:off x="4345932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C8F19F-9718-5A1A-4942-00CE9D3FBC41}"/>
              </a:ext>
            </a:extLst>
          </p:cNvPr>
          <p:cNvCxnSpPr>
            <a:cxnSpLocks/>
            <a:stCxn id="47" idx="7"/>
            <a:endCxn id="46" idx="2"/>
          </p:cNvCxnSpPr>
          <p:nvPr/>
        </p:nvCxnSpPr>
        <p:spPr>
          <a:xfrm flipV="1">
            <a:off x="225069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5FCC4CD-1894-D828-72BE-F445DA2CE0D7}"/>
              </a:ext>
            </a:extLst>
          </p:cNvPr>
          <p:cNvCxnSpPr>
            <a:cxnSpLocks/>
            <a:stCxn id="49" idx="0"/>
            <a:endCxn id="46" idx="3"/>
          </p:cNvCxnSpPr>
          <p:nvPr/>
        </p:nvCxnSpPr>
        <p:spPr>
          <a:xfrm flipV="1">
            <a:off x="292265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8533A37-06CB-736E-F781-9B26B0281529}"/>
              </a:ext>
            </a:extLst>
          </p:cNvPr>
          <p:cNvCxnSpPr>
            <a:cxnSpLocks/>
            <a:stCxn id="50" idx="0"/>
            <a:endCxn id="46" idx="4"/>
          </p:cNvCxnSpPr>
          <p:nvPr/>
        </p:nvCxnSpPr>
        <p:spPr>
          <a:xfrm flipH="1" flipV="1">
            <a:off x="3519194" y="4697731"/>
            <a:ext cx="157034" cy="672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ABE370A-BF87-0BD8-6577-579EAC5B1DE9}"/>
              </a:ext>
            </a:extLst>
          </p:cNvPr>
          <p:cNvCxnSpPr>
            <a:cxnSpLocks/>
            <a:stCxn id="51" idx="1"/>
            <a:endCxn id="46" idx="5"/>
          </p:cNvCxnSpPr>
          <p:nvPr/>
        </p:nvCxnSpPr>
        <p:spPr>
          <a:xfrm flipH="1" flipV="1">
            <a:off x="3649773" y="4643644"/>
            <a:ext cx="750246" cy="781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타원 1028">
            <a:extLst>
              <a:ext uri="{FF2B5EF4-FFF2-40B4-BE49-F238E27FC236}">
                <a16:creationId xmlns:a16="http://schemas.microsoft.com/office/drawing/2014/main" id="{F9C3CEF5-D0F2-859B-3B69-673402E1129E}"/>
              </a:ext>
            </a:extLst>
          </p:cNvPr>
          <p:cNvSpPr/>
          <p:nvPr/>
        </p:nvSpPr>
        <p:spPr>
          <a:xfrm>
            <a:off x="8137438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42958074-60BB-0C25-749C-929F2B712DF4}"/>
              </a:ext>
            </a:extLst>
          </p:cNvPr>
          <p:cNvSpPr/>
          <p:nvPr/>
        </p:nvSpPr>
        <p:spPr>
          <a:xfrm>
            <a:off x="673836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EC8D1AF6-FCC7-4FC5-80E9-CFBAB18007AF}"/>
              </a:ext>
            </a:extLst>
          </p:cNvPr>
          <p:cNvSpPr/>
          <p:nvPr/>
        </p:nvSpPr>
        <p:spPr>
          <a:xfrm>
            <a:off x="7540895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CBE3871B-5F1E-FFFE-9ABD-B3197126204F}"/>
              </a:ext>
            </a:extLst>
          </p:cNvPr>
          <p:cNvCxnSpPr>
            <a:cxnSpLocks/>
            <a:stCxn id="1030" idx="7"/>
            <a:endCxn id="1029" idx="2"/>
          </p:cNvCxnSpPr>
          <p:nvPr/>
        </p:nvCxnSpPr>
        <p:spPr>
          <a:xfrm flipV="1">
            <a:off x="7053608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EED57CA1-3B78-D0E7-383B-64DF83C0235A}"/>
              </a:ext>
            </a:extLst>
          </p:cNvPr>
          <p:cNvCxnSpPr>
            <a:cxnSpLocks/>
            <a:stCxn id="1031" idx="0"/>
            <a:endCxn id="1029" idx="3"/>
          </p:cNvCxnSpPr>
          <p:nvPr/>
        </p:nvCxnSpPr>
        <p:spPr>
          <a:xfrm flipV="1">
            <a:off x="7725561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타원 1033">
            <a:extLst>
              <a:ext uri="{FF2B5EF4-FFF2-40B4-BE49-F238E27FC236}">
                <a16:creationId xmlns:a16="http://schemas.microsoft.com/office/drawing/2014/main" id="{31CEF5F2-B91A-4140-7138-780D5F774C7F}"/>
              </a:ext>
            </a:extLst>
          </p:cNvPr>
          <p:cNvSpPr/>
          <p:nvPr/>
        </p:nvSpPr>
        <p:spPr>
          <a:xfrm>
            <a:off x="10245296" y="4328399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E56CAABC-ACA9-DB98-26D0-EF52A9176D32}"/>
              </a:ext>
            </a:extLst>
          </p:cNvPr>
          <p:cNvSpPr/>
          <p:nvPr/>
        </p:nvSpPr>
        <p:spPr>
          <a:xfrm>
            <a:off x="8846221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569BD09C-8168-D080-36F1-E0EA453F2649}"/>
              </a:ext>
            </a:extLst>
          </p:cNvPr>
          <p:cNvSpPr/>
          <p:nvPr/>
        </p:nvSpPr>
        <p:spPr>
          <a:xfrm>
            <a:off x="9648753" y="5370572"/>
            <a:ext cx="369332" cy="3693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16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37" name="직선 연결선 1036">
            <a:extLst>
              <a:ext uri="{FF2B5EF4-FFF2-40B4-BE49-F238E27FC236}">
                <a16:creationId xmlns:a16="http://schemas.microsoft.com/office/drawing/2014/main" id="{32C2058E-2433-4CEB-1358-CDF2C46634F9}"/>
              </a:ext>
            </a:extLst>
          </p:cNvPr>
          <p:cNvCxnSpPr>
            <a:cxnSpLocks/>
            <a:stCxn id="1035" idx="7"/>
            <a:endCxn id="1034" idx="2"/>
          </p:cNvCxnSpPr>
          <p:nvPr/>
        </p:nvCxnSpPr>
        <p:spPr>
          <a:xfrm flipV="1">
            <a:off x="9161466" y="4513065"/>
            <a:ext cx="1083830" cy="9115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2E3588CB-B121-95EE-BE58-15F95ECD26BB}"/>
              </a:ext>
            </a:extLst>
          </p:cNvPr>
          <p:cNvCxnSpPr>
            <a:cxnSpLocks/>
            <a:stCxn id="1036" idx="0"/>
            <a:endCxn id="1034" idx="3"/>
          </p:cNvCxnSpPr>
          <p:nvPr/>
        </p:nvCxnSpPr>
        <p:spPr>
          <a:xfrm flipV="1">
            <a:off x="9833419" y="4643644"/>
            <a:ext cx="465964" cy="7269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51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6090</TotalTime>
  <Words>854</Words>
  <Application>Microsoft Office PowerPoint</Application>
  <PresentationFormat>와이드스크린</PresentationFormat>
  <Paragraphs>191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나눔스퀘어 Bold</vt:lpstr>
      <vt:lpstr>나눔스퀘어 ExtraBold</vt:lpstr>
      <vt:lpstr>나눔스퀘어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2643</cp:revision>
  <dcterms:created xsi:type="dcterms:W3CDTF">2022-07-13T16:55:45Z</dcterms:created>
  <dcterms:modified xsi:type="dcterms:W3CDTF">2022-10-04T16:51:47Z</dcterms:modified>
</cp:coreProperties>
</file>