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423" r:id="rId4"/>
    <p:sldId id="546" r:id="rId5"/>
    <p:sldId id="547" r:id="rId6"/>
    <p:sldId id="531" r:id="rId7"/>
    <p:sldId id="548" r:id="rId8"/>
    <p:sldId id="519" r:id="rId9"/>
    <p:sldId id="550" r:id="rId10"/>
    <p:sldId id="551" r:id="rId11"/>
    <p:sldId id="552" r:id="rId12"/>
    <p:sldId id="553" r:id="rId13"/>
    <p:sldId id="549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ehoo1/tmi/tree/main/Map%20vs%20Diction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카드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Value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나온 횟수를 관리하면 좋을 것 같음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2549A-EE72-195B-0993-83DD8B5B2987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굳이 정렬된 순서를 유지할 필요는 없으니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Ordered Map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Hash(Unordered) Map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사용하는 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9D1D-49AF-6B77-0995-58A80C46C310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성능상의 이점을 가져다 줄 것으로 보임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11933F-126B-2FE5-2788-B8A575B7C25C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(Ordered Map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Hash Map</a:t>
                </a:r>
                <a:r>
                  <a:rPr lang="ko-KR" altLang="en-US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나눔스퀘어 Light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11933F-126B-2FE5-2788-B8A575B7C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9D9539-ADB0-BAD0-4382-20AA67863529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마지막에서 정렬의 필요성이 있을 수도 있는데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6D976-7CEE-6A7F-BADF-FBF28A5C4929}"/>
              </a:ext>
            </a:extLst>
          </p:cNvPr>
          <p:cNvSpPr txBox="1"/>
          <p:nvPr/>
        </p:nvSpPr>
        <p:spPr>
          <a:xfrm>
            <a:off x="942387" y="31986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가지고 있는 정수가 여러 가지라면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것을 출력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CC258-884E-3D19-6248-96F99152D577}"/>
              </a:ext>
            </a:extLst>
          </p:cNvPr>
          <p:cNvSpPr txBox="1"/>
          <p:nvPr/>
        </p:nvSpPr>
        <p:spPr>
          <a:xfrm>
            <a:off x="942387" y="35680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Light" panose="020B0600000101010101" pitchFamily="50" charset="-127"/>
              </a:rPr>
              <a:t>마지막에 가서 필요하면 정렬하면 되지</a:t>
            </a:r>
            <a:r>
              <a:rPr lang="en-US" altLang="ko-KR" dirty="0"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ea typeface="나눔스퀘어 Light" panose="020B0600000101010101" pitchFamily="50" charset="-127"/>
              </a:rPr>
              <a:t>굳이 정렬된 순서를 유지하며 삽입</a:t>
            </a:r>
            <a:r>
              <a:rPr lang="en-US" altLang="ko-KR" dirty="0"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ea typeface="나눔스퀘어 Light" panose="020B0600000101010101" pitchFamily="50" charset="-127"/>
              </a:rPr>
              <a:t>탐색을 하여 성능을 떨어뜨릴</a:t>
            </a:r>
            <a:endParaRPr lang="en-US" altLang="ko-KR" dirty="0"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B735C-5834-E5A1-5782-E81911292997}"/>
              </a:ext>
            </a:extLst>
          </p:cNvPr>
          <p:cNvSpPr txBox="1"/>
          <p:nvPr/>
        </p:nvSpPr>
        <p:spPr>
          <a:xfrm>
            <a:off x="942387" y="39373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Light" panose="020B0600000101010101" pitchFamily="50" charset="-127"/>
              </a:rPr>
              <a:t>필요는 없다</a:t>
            </a:r>
            <a:r>
              <a:rPr lang="en-US" altLang="ko-KR" dirty="0">
                <a:ea typeface="나눔스퀘어 Light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2437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사용하여 카드 값을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받고 카드가 주어질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나온 횟수를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5069B-17F2-A99C-CE9C-4DD55AE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1"/>
            <a:ext cx="5153613" cy="37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(vector)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만들어 정렬해서 가장 많이 나왔던 카드를 찾음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3B02B-355E-1672-8D3F-DEB45AA1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2"/>
            <a:ext cx="10237694" cy="298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2B12C-2F66-56F8-0353-F4CE9518F78B}"/>
              </a:ext>
            </a:extLst>
          </p:cNvPr>
          <p:cNvSpPr txBox="1"/>
          <p:nvPr/>
        </p:nvSpPr>
        <p:spPr>
          <a:xfrm>
            <a:off x="942387" y="50795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맵으로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풀어야만 하는 문제는 아님</a:t>
            </a:r>
          </a:p>
        </p:txBody>
      </p:sp>
    </p:spTree>
    <p:extLst>
      <p:ext uri="{BB962C8B-B14F-4D97-AF65-F5344CB8AC3E}">
        <p14:creationId xmlns:p14="http://schemas.microsoft.com/office/powerpoint/2010/main" val="14970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7785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있는 사람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68906-F33F-0E2E-15AE-6FFB50E0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6790"/>
            <a:ext cx="8886286" cy="59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7785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있는 사람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DD698-D59A-7B32-EF4B-D6EE38E1656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 회사에 있는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사람들은 집합에 넣고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사람들은 집합에서 빼면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될듯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4A308-00EF-5CCA-D698-D22AB3DE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2"/>
            <a:ext cx="10237694" cy="3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DB260-239E-955D-93F8-374D9020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4164"/>
            <a:ext cx="11758200" cy="59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5317A-6044-8703-E1D7-CF208EB710C6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혹시 문제가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익숙하신가요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예전에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4_ Sorting, Binary Search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파트에서 나왔던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4B32-F149-9BFC-745A-ABD6527A5178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	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정해는 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C4C9A-441E-C7DD-367E-63DDA010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7851550" cy="211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683A3-1C19-2CB1-5F7C-5FB856FD792D}"/>
              </a:ext>
            </a:extLst>
          </p:cNvPr>
          <p:cNvSpPr txBox="1"/>
          <p:nvPr/>
        </p:nvSpPr>
        <p:spPr>
          <a:xfrm>
            <a:off x="942387" y="494147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탐색으로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푸는게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의도된 문제이긴 하지만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이진 탐색으로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5317A-6044-8703-E1D7-CF208EB710C6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맵을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사용해서 문제를 풀 수도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223CA3-F7A3-0989-01E7-3C9B026F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21362"/>
            <a:ext cx="7098677" cy="46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8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4358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생태학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7FEE8-5D4F-8E4C-015C-B535B273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0017"/>
            <a:ext cx="11860306" cy="39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4358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생태학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767D60-B311-2C43-7616-22C08E1C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385603"/>
            <a:ext cx="1476581" cy="4086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FDC541-DC51-9FA9-ED00-C81CC849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61" y="1795235"/>
            <a:ext cx="1352739" cy="36771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D565E9-2788-96BD-6429-96BFE67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47" y="1385603"/>
            <a:ext cx="2057687" cy="40772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17A2A4-8A7D-BD49-DB4F-B94597CE0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375" y="3271816"/>
            <a:ext cx="206721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51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4358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생태학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83B89-D2CD-ECE1-AD70-508341D9EB3C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나무 종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나무 수 의 비율을 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5D59C-73C8-217B-16B1-24132E25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721362"/>
            <a:ext cx="11508372" cy="43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4195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네트워크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BB27F-B65B-AB6C-3C29-5CE654E0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28058"/>
            <a:ext cx="11860306" cy="4476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01965-A88F-2D7F-635E-2C0150FC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11" y="300983"/>
            <a:ext cx="257211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4195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네트워크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1157D-9435-47C0-A3F0-025FA7BE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8921"/>
            <a:ext cx="1905266" cy="3658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F3C50-4983-D00F-5012-7865E963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56" y="921213"/>
            <a:ext cx="1752845" cy="2695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3B9E9A-C0F3-29F9-F0A5-FEA565408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011" y="300983"/>
            <a:ext cx="257211" cy="2762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2B8AA84-FF61-4C65-D4F9-12540809E502}"/>
              </a:ext>
            </a:extLst>
          </p:cNvPr>
          <p:cNvSpPr/>
          <p:nvPr/>
        </p:nvSpPr>
        <p:spPr>
          <a:xfrm>
            <a:off x="4693019" y="101762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5D5BC1-650C-4E50-FD03-33AA4BB7787A}"/>
              </a:ext>
            </a:extLst>
          </p:cNvPr>
          <p:cNvSpPr/>
          <p:nvPr/>
        </p:nvSpPr>
        <p:spPr>
          <a:xfrm>
            <a:off x="5923634" y="2457622"/>
            <a:ext cx="1438502" cy="143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Barney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1A0E7B-B8C3-4BBD-891E-37805479DDBE}"/>
              </a:ext>
            </a:extLst>
          </p:cNvPr>
          <p:cNvSpPr/>
          <p:nvPr/>
        </p:nvSpPr>
        <p:spPr>
          <a:xfrm>
            <a:off x="7225456" y="101762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Betty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38E534-1B7F-A7BA-D7B6-95E0D45F9173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5922136" y="2246739"/>
            <a:ext cx="212162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10BD3A-4AF2-ED03-3FBD-DFC86964FC0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7151472" y="2246739"/>
            <a:ext cx="284867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3354082-7794-930C-5002-240581E02588}"/>
              </a:ext>
            </a:extLst>
          </p:cNvPr>
          <p:cNvSpPr/>
          <p:nvPr/>
        </p:nvSpPr>
        <p:spPr>
          <a:xfrm>
            <a:off x="8454573" y="24575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Wilma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D27505E-760F-FE80-4508-AFF9BE7677A1}"/>
              </a:ext>
            </a:extLst>
          </p:cNvPr>
          <p:cNvCxnSpPr>
            <a:cxnSpLocks/>
            <a:stCxn id="41" idx="1"/>
            <a:endCxn id="12" idx="5"/>
          </p:cNvCxnSpPr>
          <p:nvPr/>
        </p:nvCxnSpPr>
        <p:spPr>
          <a:xfrm flipH="1" flipV="1">
            <a:off x="8454573" y="2246739"/>
            <a:ext cx="210883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D62F-CC8F-A710-0302-C791F0F7A0D4}"/>
              </a:ext>
            </a:extLst>
          </p:cNvPr>
          <p:cNvSpPr txBox="1"/>
          <p:nvPr/>
        </p:nvSpPr>
        <p:spPr>
          <a:xfrm>
            <a:off x="5399814" y="2398548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B55954-C72E-4709-0181-2F82C0184742}"/>
              </a:ext>
            </a:extLst>
          </p:cNvPr>
          <p:cNvSpPr txBox="1"/>
          <p:nvPr/>
        </p:nvSpPr>
        <p:spPr>
          <a:xfrm>
            <a:off x="6670364" y="2164946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254FC5-2B06-743D-25B0-80B9F3141068}"/>
              </a:ext>
            </a:extLst>
          </p:cNvPr>
          <p:cNvSpPr txBox="1"/>
          <p:nvPr/>
        </p:nvSpPr>
        <p:spPr>
          <a:xfrm>
            <a:off x="7976923" y="2359811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35A77D-9336-6043-AEC2-70DCD576D839}"/>
              </a:ext>
            </a:extLst>
          </p:cNvPr>
          <p:cNvSpPr/>
          <p:nvPr/>
        </p:nvSpPr>
        <p:spPr>
          <a:xfrm>
            <a:off x="4693019" y="3922191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EC7F8C5-A477-5960-8800-DDF773263B87}"/>
              </a:ext>
            </a:extLst>
          </p:cNvPr>
          <p:cNvSpPr/>
          <p:nvPr/>
        </p:nvSpPr>
        <p:spPr>
          <a:xfrm>
            <a:off x="5923634" y="5362191"/>
            <a:ext cx="1438502" cy="143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Barney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8D8982-EF1D-4F5B-9641-9BC559FC6EAB}"/>
              </a:ext>
            </a:extLst>
          </p:cNvPr>
          <p:cNvSpPr/>
          <p:nvPr/>
        </p:nvSpPr>
        <p:spPr>
          <a:xfrm>
            <a:off x="7225456" y="3922191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Betty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E66780-BDD2-708B-A89A-AC8FD0B61ADD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5922136" y="5151308"/>
            <a:ext cx="212162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9772A3-03BF-6F5E-539C-89515DF52D5A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7151472" y="5151308"/>
            <a:ext cx="284867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8EE704A-7A42-B071-0125-508ECD1FE860}"/>
              </a:ext>
            </a:extLst>
          </p:cNvPr>
          <p:cNvSpPr/>
          <p:nvPr/>
        </p:nvSpPr>
        <p:spPr>
          <a:xfrm>
            <a:off x="8454573" y="5362081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Wilma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C8561C5-07E5-81EA-19A1-DA2A4AAC8EF6}"/>
              </a:ext>
            </a:extLst>
          </p:cNvPr>
          <p:cNvCxnSpPr>
            <a:cxnSpLocks/>
            <a:stCxn id="56" idx="1"/>
            <a:endCxn id="53" idx="5"/>
          </p:cNvCxnSpPr>
          <p:nvPr/>
        </p:nvCxnSpPr>
        <p:spPr>
          <a:xfrm flipH="1" flipV="1">
            <a:off x="8454573" y="5151308"/>
            <a:ext cx="210883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1B55BC-0037-FE4A-565E-A188F0AC7B18}"/>
              </a:ext>
            </a:extLst>
          </p:cNvPr>
          <p:cNvSpPr txBox="1"/>
          <p:nvPr/>
        </p:nvSpPr>
        <p:spPr>
          <a:xfrm>
            <a:off x="5399814" y="5303117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0B523-C8AB-2D9D-4A83-937B91F57215}"/>
              </a:ext>
            </a:extLst>
          </p:cNvPr>
          <p:cNvSpPr txBox="1"/>
          <p:nvPr/>
        </p:nvSpPr>
        <p:spPr>
          <a:xfrm>
            <a:off x="6670364" y="5069515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70CDF6-A6EA-DC94-A292-554043E85EDD}"/>
              </a:ext>
            </a:extLst>
          </p:cNvPr>
          <p:cNvSpPr txBox="1"/>
          <p:nvPr/>
        </p:nvSpPr>
        <p:spPr>
          <a:xfrm>
            <a:off x="7976923" y="5264380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3749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4195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네트워크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01965-A88F-2D7F-635E-2C0150FC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11" y="300983"/>
            <a:ext cx="257211" cy="2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910E87-1813-18B1-877C-70B031777E44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친구 이름 대신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주어진다면 친구 네트워크에 몇 명이 있는지는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92C70-D9E8-2DD5-EF66-9BA53FF8D047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Union 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구할 수 있어 보임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8D57BE-13C8-7884-662C-B873541FD2C4}"/>
              </a:ext>
            </a:extLst>
          </p:cNvPr>
          <p:cNvSpPr/>
          <p:nvPr/>
        </p:nvSpPr>
        <p:spPr>
          <a:xfrm>
            <a:off x="331694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A449CE-0F2D-CD70-7B15-933FE6DD1613}"/>
              </a:ext>
            </a:extLst>
          </p:cNvPr>
          <p:cNvSpPr/>
          <p:nvPr/>
        </p:nvSpPr>
        <p:spPr>
          <a:xfrm>
            <a:off x="1562309" y="3900026"/>
            <a:ext cx="1438502" cy="143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F92695-3280-88A6-57CF-4058CF780634}"/>
              </a:ext>
            </a:extLst>
          </p:cNvPr>
          <p:cNvSpPr/>
          <p:nvPr/>
        </p:nvSpPr>
        <p:spPr>
          <a:xfrm>
            <a:off x="2864131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3C7717-EE99-467E-CEF5-28226D81D4F8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1560811" y="3689143"/>
            <a:ext cx="212162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572616-B2B5-AC7A-9B9C-D492AF20BBA0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2790147" y="3689143"/>
            <a:ext cx="284867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954D908-D88A-9EFE-E5CA-12420BDFECC8}"/>
              </a:ext>
            </a:extLst>
          </p:cNvPr>
          <p:cNvSpPr/>
          <p:nvPr/>
        </p:nvSpPr>
        <p:spPr>
          <a:xfrm>
            <a:off x="4093248" y="389991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04841C-5699-9087-20FB-6B2AD4B28FFB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4093248" y="3689143"/>
            <a:ext cx="210883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57D837-4F8F-4E2E-D2BA-1CC01EAEF5EA}"/>
              </a:ext>
            </a:extLst>
          </p:cNvPr>
          <p:cNvSpPr txBox="1"/>
          <p:nvPr/>
        </p:nvSpPr>
        <p:spPr>
          <a:xfrm>
            <a:off x="1038489" y="3840952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356A-A8EC-4097-E290-D99AC1C42EC1}"/>
              </a:ext>
            </a:extLst>
          </p:cNvPr>
          <p:cNvSpPr txBox="1"/>
          <p:nvPr/>
        </p:nvSpPr>
        <p:spPr>
          <a:xfrm>
            <a:off x="2309039" y="3607350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A8677-C346-0A6C-A80A-D55832848E64}"/>
              </a:ext>
            </a:extLst>
          </p:cNvPr>
          <p:cNvSpPr txBox="1"/>
          <p:nvPr/>
        </p:nvSpPr>
        <p:spPr>
          <a:xfrm>
            <a:off x="3615598" y="3802215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8DF4AE-4287-481E-6702-EB5ECA6C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006" y="1928688"/>
            <a:ext cx="4214075" cy="47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7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4195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친구 네트워크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01965-A88F-2D7F-635E-2C0150FC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11" y="300983"/>
            <a:ext cx="257211" cy="2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910E87-1813-18B1-877C-70B031777E44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이름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(key)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(value)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바꿔줄 수 있는 자료구조가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(Hash) Map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92C70-D9E8-2DD5-EF66-9BA53FF8D047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부분만 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Union Find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크기를 구하는 문제가 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8D57BE-13C8-7884-662C-B873541FD2C4}"/>
              </a:ext>
            </a:extLst>
          </p:cNvPr>
          <p:cNvSpPr/>
          <p:nvPr/>
        </p:nvSpPr>
        <p:spPr>
          <a:xfrm>
            <a:off x="6789055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A449CE-0F2D-CD70-7B15-933FE6DD1613}"/>
              </a:ext>
            </a:extLst>
          </p:cNvPr>
          <p:cNvSpPr/>
          <p:nvPr/>
        </p:nvSpPr>
        <p:spPr>
          <a:xfrm>
            <a:off x="8019670" y="3900026"/>
            <a:ext cx="1438502" cy="143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F92695-3280-88A6-57CF-4058CF780634}"/>
              </a:ext>
            </a:extLst>
          </p:cNvPr>
          <p:cNvSpPr/>
          <p:nvPr/>
        </p:nvSpPr>
        <p:spPr>
          <a:xfrm>
            <a:off x="9321492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13C7717-EE99-467E-CEF5-28226D81D4F8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8018172" y="3689143"/>
            <a:ext cx="212162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572616-B2B5-AC7A-9B9C-D492AF20BBA0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9247508" y="3689143"/>
            <a:ext cx="284867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954D908-D88A-9EFE-E5CA-12420BDFECC8}"/>
              </a:ext>
            </a:extLst>
          </p:cNvPr>
          <p:cNvSpPr/>
          <p:nvPr/>
        </p:nvSpPr>
        <p:spPr>
          <a:xfrm>
            <a:off x="10550609" y="389991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04841C-5699-9087-20FB-6B2AD4B28FFB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10550609" y="3689143"/>
            <a:ext cx="210883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57D837-4F8F-4E2E-D2BA-1CC01EAEF5EA}"/>
              </a:ext>
            </a:extLst>
          </p:cNvPr>
          <p:cNvSpPr txBox="1"/>
          <p:nvPr/>
        </p:nvSpPr>
        <p:spPr>
          <a:xfrm>
            <a:off x="7495850" y="3840952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356A-A8EC-4097-E290-D99AC1C42EC1}"/>
              </a:ext>
            </a:extLst>
          </p:cNvPr>
          <p:cNvSpPr txBox="1"/>
          <p:nvPr/>
        </p:nvSpPr>
        <p:spPr>
          <a:xfrm>
            <a:off x="8766400" y="3607350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A8677-C346-0A6C-A80A-D55832848E64}"/>
              </a:ext>
            </a:extLst>
          </p:cNvPr>
          <p:cNvSpPr txBox="1"/>
          <p:nvPr/>
        </p:nvSpPr>
        <p:spPr>
          <a:xfrm>
            <a:off x="10072959" y="3802215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F07B3E0-A974-0447-5081-32906C8212DF}"/>
              </a:ext>
            </a:extLst>
          </p:cNvPr>
          <p:cNvSpPr/>
          <p:nvPr/>
        </p:nvSpPr>
        <p:spPr>
          <a:xfrm>
            <a:off x="331694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EF5E86-992A-E70A-4182-1DF88E9894A3}"/>
              </a:ext>
            </a:extLst>
          </p:cNvPr>
          <p:cNvSpPr/>
          <p:nvPr/>
        </p:nvSpPr>
        <p:spPr>
          <a:xfrm>
            <a:off x="1562309" y="3900026"/>
            <a:ext cx="1438502" cy="14385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Barney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DAFC4A-24B5-DE5B-6E82-BEA771219D21}"/>
              </a:ext>
            </a:extLst>
          </p:cNvPr>
          <p:cNvSpPr/>
          <p:nvPr/>
        </p:nvSpPr>
        <p:spPr>
          <a:xfrm>
            <a:off x="2864131" y="246002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Betty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163CCA7-7E70-A7A8-E083-D1E89AEAA8FC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>
          <a:xfrm flipH="1" flipV="1">
            <a:off x="1560811" y="3689143"/>
            <a:ext cx="212162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BB27B4-C50C-37F8-6F39-237B5422E565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>
          <a:xfrm flipV="1">
            <a:off x="2790147" y="3689143"/>
            <a:ext cx="284867" cy="421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790561-1A9C-BCEC-A263-D7ABA689721C}"/>
              </a:ext>
            </a:extLst>
          </p:cNvPr>
          <p:cNvSpPr/>
          <p:nvPr/>
        </p:nvSpPr>
        <p:spPr>
          <a:xfrm>
            <a:off x="4093248" y="3899916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Wilma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4C743D-EF19-9089-E7F8-4DEE2437F0B6}"/>
              </a:ext>
            </a:extLst>
          </p:cNvPr>
          <p:cNvCxnSpPr>
            <a:cxnSpLocks/>
            <a:stCxn id="35" idx="1"/>
            <a:endCxn id="32" idx="5"/>
          </p:cNvCxnSpPr>
          <p:nvPr/>
        </p:nvCxnSpPr>
        <p:spPr>
          <a:xfrm flipH="1" flipV="1">
            <a:off x="4093248" y="3689143"/>
            <a:ext cx="210883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84C927-DE82-AC4E-D692-9C687A907C06}"/>
              </a:ext>
            </a:extLst>
          </p:cNvPr>
          <p:cNvSpPr txBox="1"/>
          <p:nvPr/>
        </p:nvSpPr>
        <p:spPr>
          <a:xfrm>
            <a:off x="1038489" y="3840952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B894E-CAC9-28D5-DF7D-56F8C1AD3338}"/>
              </a:ext>
            </a:extLst>
          </p:cNvPr>
          <p:cNvSpPr txBox="1"/>
          <p:nvPr/>
        </p:nvSpPr>
        <p:spPr>
          <a:xfrm>
            <a:off x="2309039" y="3607350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C8C3D-8278-4C7A-B5F0-4088A61C82E5}"/>
              </a:ext>
            </a:extLst>
          </p:cNvPr>
          <p:cNvSpPr txBox="1"/>
          <p:nvPr/>
        </p:nvSpPr>
        <p:spPr>
          <a:xfrm>
            <a:off x="3615598" y="3802215"/>
            <a:ext cx="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530FBD3-7700-4758-D2B7-1352DEF3FC6D}"/>
              </a:ext>
            </a:extLst>
          </p:cNvPr>
          <p:cNvSpPr/>
          <p:nvPr/>
        </p:nvSpPr>
        <p:spPr>
          <a:xfrm>
            <a:off x="5705213" y="3339602"/>
            <a:ext cx="1169097" cy="92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2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1. 2776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암기왕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4222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2. 25325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인기도 측정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92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3. 10546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배부른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마라토너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파이썬이나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자바스크립트에선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Dictionary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529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5. 20920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영단어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암기는 괴로워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3160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4. 25192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인사성 밝은 곰곰이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93172-266E-5D72-FCAC-DF5D9114B768}"/>
              </a:ext>
            </a:extLst>
          </p:cNvPr>
          <p:cNvSpPr txBox="1"/>
          <p:nvPr/>
        </p:nvSpPr>
        <p:spPr>
          <a:xfrm>
            <a:off x="942387" y="20238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1920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찾기 와 동일한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9444-ECDC-2943-B269-4219F11F3E88}"/>
              </a:ext>
            </a:extLst>
          </p:cNvPr>
          <p:cNvSpPr txBox="1"/>
          <p:nvPr/>
        </p:nvSpPr>
        <p:spPr>
          <a:xfrm>
            <a:off x="942387" y="46644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linkClick r:id="rId2"/>
              </a:rPr>
              <a:t>tmi</a:t>
            </a:r>
            <a:r>
              <a:rPr lang="en-US" altLang="ko-KR" dirty="0">
                <a:hlinkClick r:id="rId2"/>
              </a:rPr>
              <a:t>/Map vs Dictionary at main · jaehoo1/</a:t>
            </a:r>
            <a:r>
              <a:rPr lang="en-US" altLang="ko-KR" dirty="0" err="1">
                <a:hlinkClick r:id="rId2"/>
              </a:rPr>
              <a:t>tmi</a:t>
            </a:r>
            <a:r>
              <a:rPr lang="en-US" altLang="ko-KR" dirty="0">
                <a:hlinkClick r:id="rId2"/>
              </a:rPr>
              <a:t> (github.com)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BC82-D2F3-E4D1-29CC-7B44F9C5ACA6}"/>
              </a:ext>
            </a:extLst>
          </p:cNvPr>
          <p:cNvSpPr txBox="1"/>
          <p:nvPr/>
        </p:nvSpPr>
        <p:spPr>
          <a:xfrm>
            <a:off x="942387" y="53986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지금껏 정말 어려운 내용들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아무것도 모르고 못 가르치는 학부생 따라오시느라 수고하셨습니다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71075-3369-F0F9-AA8B-94B69F23FED3}"/>
              </a:ext>
            </a:extLst>
          </p:cNvPr>
          <p:cNvSpPr txBox="1"/>
          <p:nvPr/>
        </p:nvSpPr>
        <p:spPr>
          <a:xfrm>
            <a:off x="942387" y="57679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배운 기초 내용들을 바탕으로 더욱 어려운 문제들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 알고리즘을 꾸준히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익혀가시길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바랍니다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30898-2323-56C7-E687-23D94C8C55E6}"/>
              </a:ext>
            </a:extLst>
          </p:cNvPr>
          <p:cNvSpPr txBox="1"/>
          <p:nvPr/>
        </p:nvSpPr>
        <p:spPr>
          <a:xfrm>
            <a:off x="942387" y="61372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(hash)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다양한 길이를 가진 데이터를 고정된 길이를 가진 데이터로 매핑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(mapping)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이용해 특정한 배열의 인덱스나 위치나 위치를 입력하고자 하는 데이터의 값을 이용해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F9984-5E8B-F082-97F6-7B9373F28F8F}"/>
              </a:ext>
            </a:extLst>
          </p:cNvPr>
          <p:cNvSpPr txBox="1"/>
          <p:nvPr/>
        </p:nvSpPr>
        <p:spPr>
          <a:xfrm>
            <a:off x="942387" y="245672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저장하거나 찾을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00AB-E089-5240-8C7D-4E4B3BA2BBFE}"/>
              </a:ext>
            </a:extLst>
          </p:cNvPr>
          <p:cNvSpPr txBox="1"/>
          <p:nvPr/>
        </p:nvSpPr>
        <p:spPr>
          <a:xfrm>
            <a:off x="942387" y="3188781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66FC-49EC-9551-11D4-E95045758AC9}"/>
              </a:ext>
            </a:extLst>
          </p:cNvPr>
          <p:cNvSpPr txBox="1"/>
          <p:nvPr/>
        </p:nvSpPr>
        <p:spPr>
          <a:xfrm>
            <a:off x="942387" y="35515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길이의 데이터를 고정된 길이의 데이터로 매핑하는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01B6-8801-2E1D-BF0D-7E9BBB3552DA}"/>
              </a:ext>
            </a:extLst>
          </p:cNvPr>
          <p:cNvSpPr txBox="1"/>
          <p:nvPr/>
        </p:nvSpPr>
        <p:spPr>
          <a:xfrm>
            <a:off x="942387" y="3920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함수에 의해 얻어지는 값은 해시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체크섬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또는 간단하게 해시라고 한다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61FB6-8630-7F31-0223-9FBCBBC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91" y="4290171"/>
            <a:ext cx="2849436" cy="21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Table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테이블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기존에 사용했던 자료 구조들은 탐색이나 삽입에 선형시간이 걸리기도 했던 것에 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2DB4-71BB-4789-D614-A47CC9919B3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해시를 이용하면 즉시 저장하거나 찾고자 하는 위치를 참조할 수 있으므로 더욱 빠른 속도로 처리할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							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이론상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557" r="-2004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6557" r="-100952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106557" r="-952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557" r="-2004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6557" r="-10095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206557" r="-952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6557" r="-20047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6557" r="-10095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306557" r="-952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6190" r="-200475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76" t="-236190" r="-100952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76" t="-236190" r="-952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78689" r="-20047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578689" r="-1009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578689" r="-95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90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13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Ordered Map(Set) vs Unordered Map(Set)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&lt;map&gt; vs &lt;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unordered_map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&lt;map&gt;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균형 이진 트리 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(ordered,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순서를 보장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이루어져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7AA59-6E65-1769-9400-93AF51802F5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unordered_map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해시테이블 구조로 만들어져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2DCC1-3DEF-4183-3C2A-ADA5940E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1667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08254-7171-0CF6-B870-8D4A5032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483395"/>
            <a:ext cx="10237694" cy="16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집합이 필요할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&gt;/&lt;set&gt;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주로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77CAD9-5F07-87E8-B4B6-C061D3FE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090693"/>
            <a:ext cx="7143965" cy="350882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1FF4439-144F-D7B2-895C-109E0201E2EA}"/>
              </a:ext>
            </a:extLst>
          </p:cNvPr>
          <p:cNvSpPr/>
          <p:nvPr/>
        </p:nvSpPr>
        <p:spPr>
          <a:xfrm>
            <a:off x="8570756" y="2439559"/>
            <a:ext cx="2900646" cy="2900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016AD-9EF3-A346-9619-57AC6FED4CF2}"/>
              </a:ext>
            </a:extLst>
          </p:cNvPr>
          <p:cNvSpPr txBox="1"/>
          <p:nvPr/>
        </p:nvSpPr>
        <p:spPr>
          <a:xfrm>
            <a:off x="9349433" y="310644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4CF15-67EB-05CE-0E59-FF92FAAFCDFE}"/>
              </a:ext>
            </a:extLst>
          </p:cNvPr>
          <p:cNvSpPr txBox="1"/>
          <p:nvPr/>
        </p:nvSpPr>
        <p:spPr>
          <a:xfrm>
            <a:off x="8899219" y="4142655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579FD-6D2D-07DC-5AF5-6D5EE5F3A85B}"/>
              </a:ext>
            </a:extLst>
          </p:cNvPr>
          <p:cNvSpPr txBox="1"/>
          <p:nvPr/>
        </p:nvSpPr>
        <p:spPr>
          <a:xfrm>
            <a:off x="10434493" y="3475773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97E8D-B5F0-5801-04C8-6E466A9659A4}"/>
              </a:ext>
            </a:extLst>
          </p:cNvPr>
          <p:cNvSpPr txBox="1"/>
          <p:nvPr/>
        </p:nvSpPr>
        <p:spPr>
          <a:xfrm>
            <a:off x="10170542" y="462860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Key, Value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쌍을 저장할 때 주로 사용하는 자료구조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6A4532-8449-FDB7-98B4-8E7378C7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3186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1FDAB-8637-E981-C479-E003E698C37A}"/>
              </a:ext>
            </a:extLst>
          </p:cNvPr>
          <p:cNvSpPr txBox="1"/>
          <p:nvPr/>
        </p:nvSpPr>
        <p:spPr>
          <a:xfrm>
            <a:off x="6096000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73B9-4B45-E2AB-5C86-13A054B31993}"/>
              </a:ext>
            </a:extLst>
          </p:cNvPr>
          <p:cNvSpPr txBox="1"/>
          <p:nvPr/>
        </p:nvSpPr>
        <p:spPr>
          <a:xfrm>
            <a:off x="7952509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88BA1C-8F32-3139-63B4-4EB997CC30A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5673" y="2460026"/>
            <a:ext cx="2321319" cy="1114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4BF53D-C2C1-B0C4-7CD7-070ACE87852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421745" y="2460026"/>
            <a:ext cx="3041756" cy="109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0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4A3A-6334-6A02-3785-CEA9BEDD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4114"/>
            <a:ext cx="10850489" cy="3410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EE5BF-A41E-8C5D-F268-FDB6F388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511148"/>
            <a:ext cx="1371791" cy="215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84E72A-71DE-9CAF-270D-3C667B30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04" y="4520384"/>
            <a:ext cx="1381318" cy="1019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2A123-24DF-6609-BF87-6B9F370B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186" y="4511149"/>
            <a:ext cx="1381318" cy="2358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01F53-1B1F-F581-7559-F0AC74FE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123" y="4511148"/>
            <a:ext cx="13717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457C-6582-263A-0A91-F494D4A669B3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카드에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적혀있는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 범위가 너무 크지만 않았더라면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C69A2-E425-F3EC-4B4E-F2FF1795088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 수 범위만큼의 배열을 할당하는 것도 좋은 선택일 수도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C030E5-30B0-E05F-22AE-0FFE0229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8" y="2095314"/>
            <a:ext cx="3777966" cy="21072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D59BA-23FC-A469-BC06-A6A7C74339C7}"/>
              </a:ext>
            </a:extLst>
          </p:cNvPr>
          <p:cNvSpPr txBox="1"/>
          <p:nvPr/>
        </p:nvSpPr>
        <p:spPr>
          <a:xfrm>
            <a:off x="942387" y="45718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 이 문제에서 저 방법을 쓰려고 하면 수 범위가 너무 크기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것으로 보임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3212EC-E63C-8F26-1FF0-68D7C275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41210"/>
            <a:ext cx="3777967" cy="3370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9D0276-54CC-0236-9CEA-52F3138835BE}"/>
              </a:ext>
            </a:extLst>
          </p:cNvPr>
          <p:cNvSpPr txBox="1"/>
          <p:nvPr/>
        </p:nvSpPr>
        <p:spPr>
          <a:xfrm>
            <a:off x="942387" y="565648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수 범위 만큼의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변수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할당하지 않고 수를 셀 수 있는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6773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997</Words>
  <Application>Microsoft Office PowerPoint</Application>
  <PresentationFormat>와이드스크린</PresentationFormat>
  <Paragraphs>175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4438</cp:revision>
  <dcterms:created xsi:type="dcterms:W3CDTF">2022-07-13T16:55:45Z</dcterms:created>
  <dcterms:modified xsi:type="dcterms:W3CDTF">2022-11-22T17:46:10Z</dcterms:modified>
</cp:coreProperties>
</file>