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9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8" r:id="rId30"/>
    <p:sldId id="397" r:id="rId31"/>
    <p:sldId id="367" r:id="rId32"/>
    <p:sldId id="368" r:id="rId33"/>
    <p:sldId id="370" r:id="rId34"/>
    <p:sldId id="371" r:id="rId35"/>
    <p:sldId id="372" r:id="rId36"/>
    <p:sldId id="373" r:id="rId37"/>
    <p:sldId id="374" r:id="rId38"/>
    <p:sldId id="375" r:id="rId39"/>
    <p:sldId id="298" r:id="rId40"/>
    <p:sldId id="376" r:id="rId41"/>
    <p:sldId id="377" r:id="rId42"/>
    <p:sldId id="378" r:id="rId43"/>
    <p:sldId id="379" r:id="rId44"/>
    <p:sldId id="380" r:id="rId45"/>
    <p:sldId id="382" r:id="rId46"/>
    <p:sldId id="38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blog/view/5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B64D-CD45-7D5C-5AEC-26E9E6F40DA6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해를 만들어줄 것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진행시키면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F94E-FE5B-EB4D-1A28-3CA24E5814C6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최대한 많은 회의를 진행시키려면 결국 회의시간이 짧은 회의들을 골라서 넣는 것이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414A-A667-63EF-8CBE-EDFFCA3C02E0}"/>
              </a:ext>
            </a:extLst>
          </p:cNvPr>
          <p:cNvSpPr txBox="1"/>
          <p:nvPr/>
        </p:nvSpPr>
        <p:spPr>
          <a:xfrm>
            <a:off x="942387" y="296987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Greedy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접근법이다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53367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좋은 블로그 풀이가 있어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27C0-D73C-6589-F1AB-58BB8CAD0DA3}"/>
              </a:ext>
            </a:extLst>
          </p:cNvPr>
          <p:cNvSpPr txBox="1"/>
          <p:nvPr/>
        </p:nvSpPr>
        <p:spPr>
          <a:xfrm>
            <a:off x="942387" y="57061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https://source-sc.tistory.com/59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4B69-6270-477D-BAFB-750D99D2A7E4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1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짧은 시간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위와 같이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~ 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회의가 있다고 가정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18835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진행하는 방법이라면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회의를 할 것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28110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70C18D-C068-4F80-A226-780A58CD3521}"/>
              </a:ext>
            </a:extLst>
          </p:cNvPr>
          <p:cNvSpPr txBox="1"/>
          <p:nvPr/>
        </p:nvSpPr>
        <p:spPr>
          <a:xfrm>
            <a:off x="942387" y="48285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할 수 있게 됨</a:t>
            </a:r>
          </a:p>
        </p:txBody>
      </p:sp>
    </p:spTree>
    <p:extLst>
      <p:ext uri="{BB962C8B-B14F-4D97-AF65-F5344CB8AC3E}">
        <p14:creationId xmlns:p14="http://schemas.microsoft.com/office/powerpoint/2010/main" val="283842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하는 방법이 존재함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76552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811BD9-E2D4-42F9-913D-B77C21B015F5}"/>
              </a:ext>
            </a:extLst>
          </p:cNvPr>
          <p:cNvSpPr txBox="1"/>
          <p:nvPr/>
        </p:nvSpPr>
        <p:spPr>
          <a:xfrm>
            <a:off x="942387" y="48285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짧은 회의부터 하는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항상 최적의 해를 구해주지는 않음</a:t>
            </a:r>
          </a:p>
        </p:txBody>
      </p:sp>
    </p:spTree>
    <p:extLst>
      <p:ext uri="{BB962C8B-B14F-4D97-AF65-F5344CB8AC3E}">
        <p14:creationId xmlns:p14="http://schemas.microsoft.com/office/powerpoint/2010/main" val="13199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빨리 끝나는 회의가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4B69-6270-477D-BAFB-750D99D2A7E4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2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끝나는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30270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94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빨리 끝나는 회의는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이지만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겹쳐서 진행하지 못함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4009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78AC69-62AF-4CEE-93AC-970D4508EF4A}"/>
              </a:ext>
            </a:extLst>
          </p:cNvPr>
          <p:cNvSpPr txBox="1"/>
          <p:nvPr/>
        </p:nvSpPr>
        <p:spPr>
          <a:xfrm>
            <a:off x="942387" y="52313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다음으로 빨리 끝나는 회의는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더 빨리 시작하는 회의인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279435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선택하게 됨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50360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78AC69-62AF-4CEE-93AC-970D4508EF4A}"/>
              </a:ext>
            </a:extLst>
          </p:cNvPr>
          <p:cNvSpPr txBox="1"/>
          <p:nvPr/>
        </p:nvSpPr>
        <p:spPr>
          <a:xfrm>
            <a:off x="942387" y="52313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선택하게 되고 이는 최적의 해임</a:t>
            </a:r>
          </a:p>
        </p:txBody>
      </p:sp>
    </p:spTree>
    <p:extLst>
      <p:ext uri="{BB962C8B-B14F-4D97-AF65-F5344CB8AC3E}">
        <p14:creationId xmlns:p14="http://schemas.microsoft.com/office/powerpoint/2010/main" val="2477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90D80-E7EC-4A8A-8D11-4E3BAEC96A7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2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끝나는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63759-67A2-4D67-A18F-343127DD9BFA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끝나는 순으로 회의를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해가 도출되었는데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이는 우연일까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항상 그러할까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0F1-4FD0-4D6E-B978-970DE093DFF3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아래와 같이 전체 회의 시간이 있고 가장 빨리 끝나는 회의가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끝나는 회의라고 하자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2330464B-2FE8-49F9-98D3-F51ADEC50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3115"/>
              </p:ext>
            </p:extLst>
          </p:nvPr>
        </p:nvGraphicFramePr>
        <p:xfrm>
          <a:off x="2032000" y="348541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회의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702BF94-CA52-41CA-997E-CE37569FC6E9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회의를 진행하게 되면 앞으로 우리는 하늘색 영역에 있는 시간들만 이용할 수 있게 됨</a:t>
            </a: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194A41DD-BE34-4C8F-A7A6-A0FDF9AC7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63491"/>
              </p:ext>
            </p:extLst>
          </p:nvPr>
        </p:nvGraphicFramePr>
        <p:xfrm>
          <a:off x="2770909" y="431173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818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5911272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회의에 사용할 수 있는 시간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ED290B-9005-4E8C-BEA3-19CDCCDFF40A}"/>
              </a:ext>
            </a:extLst>
          </p:cNvPr>
          <p:cNvCxnSpPr>
            <a:cxnSpLocks/>
          </p:cNvCxnSpPr>
          <p:nvPr/>
        </p:nvCxnSpPr>
        <p:spPr>
          <a:xfrm>
            <a:off x="4244622" y="3856257"/>
            <a:ext cx="0" cy="1426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EFB3C9-7321-4DA4-9C9E-676584B9B664}"/>
              </a:ext>
            </a:extLst>
          </p:cNvPr>
          <p:cNvSpPr txBox="1"/>
          <p:nvPr/>
        </p:nvSpPr>
        <p:spPr>
          <a:xfrm>
            <a:off x="3931237" y="5359012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97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63759-67A2-4D67-A18F-343127DD9BFA}"/>
              </a:ext>
            </a:extLst>
          </p:cNvPr>
          <p:cNvSpPr txBox="1"/>
          <p:nvPr/>
        </p:nvSpPr>
        <p:spPr>
          <a:xfrm>
            <a:off x="942387" y="12522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그런데 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늦게 끝나는 회의를 먼저 잡으면 어떻게 될까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0F1-4FD0-4D6E-B978-970DE093DFF3}"/>
              </a:ext>
            </a:extLst>
          </p:cNvPr>
          <p:cNvSpPr txBox="1"/>
          <p:nvPr/>
        </p:nvSpPr>
        <p:spPr>
          <a:xfrm>
            <a:off x="942387" y="19588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k'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끝나는 회의를 선택하게 되면 회의에 사용할 수 있는 시간이 적어진다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2330464B-2FE8-49F9-98D3-F51ADEC5042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8541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회의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194A41DD-BE34-4C8F-A7A6-A0FDF9AC7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13138"/>
              </p:ext>
            </p:extLst>
          </p:nvPr>
        </p:nvGraphicFramePr>
        <p:xfrm>
          <a:off x="2770909" y="431173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818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5911272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회의에 사용할 수 있는 시간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ED290B-9005-4E8C-BEA3-19CDCCDFF40A}"/>
              </a:ext>
            </a:extLst>
          </p:cNvPr>
          <p:cNvCxnSpPr>
            <a:cxnSpLocks/>
          </p:cNvCxnSpPr>
          <p:nvPr/>
        </p:nvCxnSpPr>
        <p:spPr>
          <a:xfrm>
            <a:off x="4244622" y="3856257"/>
            <a:ext cx="0" cy="1426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EFB3C9-7321-4DA4-9C9E-676584B9B664}"/>
              </a:ext>
            </a:extLst>
          </p:cNvPr>
          <p:cNvSpPr txBox="1"/>
          <p:nvPr/>
        </p:nvSpPr>
        <p:spPr>
          <a:xfrm>
            <a:off x="3931237" y="5359012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B335A758-A86E-427F-A7FF-D0F30482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97441"/>
              </p:ext>
            </p:extLst>
          </p:nvPr>
        </p:nvGraphicFramePr>
        <p:xfrm>
          <a:off x="2770909" y="580415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727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5172363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회의에 사용할 수 있는 시간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2C57F5-73AC-4DA8-A075-EA9ECE8FF04D}"/>
              </a:ext>
            </a:extLst>
          </p:cNvPr>
          <p:cNvCxnSpPr>
            <a:cxnSpLocks/>
          </p:cNvCxnSpPr>
          <p:nvPr/>
        </p:nvCxnSpPr>
        <p:spPr>
          <a:xfrm>
            <a:off x="4989689" y="3856257"/>
            <a:ext cx="0" cy="2454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2F1FA-5670-4350-9F78-618BF9217FC9}"/>
              </a:ext>
            </a:extLst>
          </p:cNvPr>
          <p:cNvSpPr txBox="1"/>
          <p:nvPr/>
        </p:nvSpPr>
        <p:spPr>
          <a:xfrm>
            <a:off x="4737580" y="6386301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k`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55677-0764-E5BA-6220-CC365AA2EC41}"/>
              </a:ext>
            </a:extLst>
          </p:cNvPr>
          <p:cNvSpPr txBox="1"/>
          <p:nvPr/>
        </p:nvSpPr>
        <p:spPr>
          <a:xfrm>
            <a:off x="942387" y="23281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항상 가장 빨리 끝나는 회의를 선택하는 것이 최적의 해를 도출해낸다고 볼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55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D807A-283F-DE0E-F70E-A3B885737DDB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결국 빨리 끝나는 회의 순으로 진행하는 것이 최적의 해를 도출해낸다고 결론 지었으니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BABA7-9969-A497-8AE0-EAB6CE9F98B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조건에 맞게 구현을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0ACE0-ADB3-5015-745A-ACBFA25B9213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빨리 끝나는 회의 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선택을 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회의들을 정렬하거나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Priority 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사용할 필요가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F47B2-7FB2-2D9A-47C3-8C82D427910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아직은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Priority 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대해 배우지 않았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7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슈도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8F01F-8479-4A05-73AB-282DCD3E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5153613" cy="4941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D01216-D969-CA50-39B4-B5113F56A965}"/>
              </a:ext>
            </a:extLst>
          </p:cNvPr>
          <p:cNvSpPr txBox="1"/>
          <p:nvPr/>
        </p:nvSpPr>
        <p:spPr>
          <a:xfrm>
            <a:off x="6289963" y="1861874"/>
            <a:ext cx="48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구한 내용들을 바탕으로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1E0C-E740-B057-3750-76539E83EE1A}"/>
              </a:ext>
            </a:extLst>
          </p:cNvPr>
          <p:cNvSpPr txBox="1"/>
          <p:nvPr/>
        </p:nvSpPr>
        <p:spPr>
          <a:xfrm>
            <a:off x="6289963" y="2231206"/>
            <a:ext cx="48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 코드를 설계 및 작성합니다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91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572CA-8DA2-E850-E371-E10B2A3C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02012" cy="2430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AF83F-054C-F638-73E7-21936AF9DEFD}"/>
              </a:ext>
            </a:extLst>
          </p:cNvPr>
          <p:cNvSpPr txBox="1"/>
          <p:nvPr/>
        </p:nvSpPr>
        <p:spPr>
          <a:xfrm>
            <a:off x="942387" y="41747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연관된 변수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시작시간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종료시간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들을 구조체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묶어 자료를 표현하고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받음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D3028-2AEB-6AE9-C679-B573584D4584}"/>
              </a:ext>
            </a:extLst>
          </p:cNvPr>
          <p:cNvSpPr txBox="1"/>
          <p:nvPr/>
        </p:nvSpPr>
        <p:spPr>
          <a:xfrm>
            <a:off x="942387" y="454410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이라면 굳이 구조체를 사용할 필요 없이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&lt;utility&gt;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pair&lt;&gt;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써도 되겠네요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635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9A0E5-4DD4-79D3-5983-F34B1F43532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내장 정렬함수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활용해 정렬 기준 함수를 구현하여 회의들을 정렬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079CB0-D61B-1153-16F2-107B3340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7979940" cy="48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9A0E5-4DD4-79D3-5983-F34B1F43532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회의들에서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회의를 진행할 수 있다면 그 개수를 센다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F79AE-A15B-2830-4823-AD650459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10454235" cy="27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7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CB345-8CDB-AEE0-6EEB-642C815D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8795145" cy="48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15F47-7DDC-A3FA-C7C6-1BCC80964F8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구조체 대신 회의 클래스를 만들어 연관된 자료들을 묶음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8D30-8867-6B93-40C1-9F708CEC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10313230" cy="4330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BFACE-78CD-1096-CECC-89C78680ABAD}"/>
              </a:ext>
            </a:extLst>
          </p:cNvPr>
          <p:cNvSpPr txBox="1"/>
          <p:nvPr/>
        </p:nvSpPr>
        <p:spPr>
          <a:xfrm>
            <a:off x="942387" y="631116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Comparable&lt;T&gt;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인터페이스를 구현하여 정렬이 가능하게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761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FACE-78CD-1096-CECC-89C78680ABA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나머지는 역시 타 언어와 마찬가지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7B6B37-0E3E-011D-8B99-C6239BC5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8" y="1672476"/>
            <a:ext cx="11854663" cy="33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8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탐욕법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눈앞의 이익만 취하고 보는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2090694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시점에 가장 이득이 되어 보이는 해를 선택하는 행위를 반복한다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246002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 최적해와의 거리가 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282935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드물게 최적해를 보장하는 경우도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4ED2-F2FB-FF78-8281-1C28C7D15ED8}"/>
              </a:ext>
            </a:extLst>
          </p:cNvPr>
          <p:cNvSpPr txBox="1"/>
          <p:nvPr/>
        </p:nvSpPr>
        <p:spPr>
          <a:xfrm>
            <a:off x="942387" y="356802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Prim,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(Minimum Spanning Tree)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언어별 속도 차이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2927F-D25F-E737-A2BE-8656A0C455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언어별 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 등의 속도차이가 존재하기 때문에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수행시간의 차이가 날 수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B957AC-6945-85B9-2D5E-A3F43858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987"/>
            <a:ext cx="12192000" cy="1581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9916DC-19AB-1578-A329-7A6E1D8E618B}"/>
              </a:ext>
            </a:extLst>
          </p:cNvPr>
          <p:cNvSpPr txBox="1"/>
          <p:nvPr/>
        </p:nvSpPr>
        <p:spPr>
          <a:xfrm>
            <a:off x="942387" y="34061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글읽기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속도 비교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hlinkClick r:id="rId3"/>
              </a:rPr>
              <a:t>정렬 속도 비교 </a:t>
            </a:r>
            <a:r>
              <a:rPr lang="en-US" altLang="ko-KR" dirty="0">
                <a:hlinkClick r:id="rId3"/>
              </a:rPr>
              <a:t>(acmicpc.net)</a:t>
            </a:r>
            <a:r>
              <a:rPr lang="en-US" altLang="ko-KR" dirty="0"/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C2801F-D131-AD84-47AB-9EA688DF7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7" y="3850511"/>
            <a:ext cx="5401852" cy="28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2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C46-CD63-5AC6-8332-ABB2E4C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277"/>
            <a:ext cx="7195942" cy="4939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39361B-96FC-AED7-0117-C224718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49" y="5007753"/>
            <a:ext cx="1371791" cy="12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1A6F2-563B-9EB0-FDE9-71C29B08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51" y="5026808"/>
            <a:ext cx="1390844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10030-2028-54BF-A319-92C2E284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86" y="5026808"/>
            <a:ext cx="1933845" cy="1190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2CC38-A8B9-36FD-E0BA-9BEDE6F7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304" y="5026808"/>
            <a:ext cx="136226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22C-128B-C352-D829-441470D0CF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곳에 있던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낮은 곳에 있던 어느 과일이든 먹으면 이득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늘어나는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EC7-2F14-A09C-A717-39FC82979DC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과일부터 먹는게 이득임을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981FD-0889-E0F2-A051-3E294CEB712F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 순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0A58-E52B-6FEC-3A29-9FE46CB3E6C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오름차순으로 과일을 먹을 수 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과일 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먹으며 길이를 늘리면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FA7187-E6CF-B9FC-FA14-2AD1F3EF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637459"/>
            <a:ext cx="5910995" cy="2709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E298-0399-B9DB-BF15-512FCE0D9262}"/>
              </a:ext>
            </a:extLst>
          </p:cNvPr>
          <p:cNvSpPr txBox="1"/>
          <p:nvPr/>
        </p:nvSpPr>
        <p:spPr>
          <a:xfrm>
            <a:off x="7245213" y="4807396"/>
            <a:ext cx="39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Big O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D7D09-740C-F075-0A71-D06A7C93CCFE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그래야 자신의 길이가 늘어나서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71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7A089-70BD-B367-C9B0-3854B4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9475"/>
            <a:ext cx="10888595" cy="371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75BBB-EEAD-DA01-5D3B-33A8197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8" y="3993912"/>
            <a:ext cx="1371791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F062B-F2A0-F720-BA21-C8901109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44" y="3993912"/>
            <a:ext cx="138131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1763DD-E4AC-7A13-5578-9DD2C406E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5349921"/>
            <a:ext cx="1428949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53EC66-1092-0B5A-4B90-B5EB247D4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41" y="5359447"/>
            <a:ext cx="1362265" cy="97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2FF39-D22B-9568-84E1-680FB1EA9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233" y="5359447"/>
            <a:ext cx="1352739" cy="981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B14B3-879E-4F0B-A5F7-3EA08E5B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96" y="5377919"/>
            <a:ext cx="1362265" cy="981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517BE0-A5B6-2D0B-20FC-84C065EA9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088" y="5359447"/>
            <a:ext cx="1381318" cy="9812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0FEA5-BF7A-8828-A455-F391CBA59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3844" y="5373736"/>
            <a:ext cx="13622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4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조금은 수학적인 개념이 들어간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D629-B1C8-6A9F-0483-C82E01E76AE8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수가 그냥 적당한 자료형 범위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(unsigned long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2ACC-4AD6-A547-1F1C-823D2556DF7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배수를 판별하는 것은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연산자를 이용하여 굉장히 쉽게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/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그런데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범위가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아니라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이루는 자리수가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되는 것을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blipFill>
                <a:blip r:embed="rId2"/>
                <a:stretch>
                  <a:fillRect l="-53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2FAED1-A1BB-4658-0EAE-2032F0896015}"/>
              </a:ext>
            </a:extLst>
          </p:cNvPr>
          <p:cNvSpPr txBox="1"/>
          <p:nvPr/>
        </p:nvSpPr>
        <p:spPr>
          <a:xfrm>
            <a:off x="942387" y="4184492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알아두셔야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매우 큰 수가 들어옵니다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E944-9175-AFDA-1C89-40FBF7C237C1}"/>
              </a:ext>
            </a:extLst>
          </p:cNvPr>
          <p:cNvSpPr txBox="1"/>
          <p:nvPr/>
        </p:nvSpPr>
        <p:spPr>
          <a:xfrm>
            <a:off x="942387" y="4926234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이런 큰 수를 입력 받고 사칙연산을 하는데 지장이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C961E-95C6-C996-B762-E323156F23BE}"/>
              </a:ext>
            </a:extLst>
          </p:cNvPr>
          <p:cNvSpPr txBox="1"/>
          <p:nvPr/>
        </p:nvSpPr>
        <p:spPr>
          <a:xfrm>
            <a:off x="942387" y="5295566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 기본 자료형으로는 어림도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(Overflow)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004F3A-DFDB-2D0F-0885-5C1D063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969870"/>
            <a:ext cx="4635107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71E96-2C91-B377-4D9F-3DE0C8EA35C8}"/>
              </a:ext>
            </a:extLst>
          </p:cNvPr>
          <p:cNvSpPr txBox="1"/>
          <p:nvPr/>
        </p:nvSpPr>
        <p:spPr>
          <a:xfrm>
            <a:off x="942387" y="6037308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72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+++ TMI : C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기본 자료형으로 출력할 수 있는 최대값은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- 1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8101AB5-388D-7F85-AC01-19F9F54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559356"/>
            <a:ext cx="6010897" cy="22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E92FA-BD28-3EC7-066D-11110C376B7D}"/>
              </a:ext>
            </a:extLst>
          </p:cNvPr>
          <p:cNvSpPr txBox="1"/>
          <p:nvPr/>
        </p:nvSpPr>
        <p:spPr>
          <a:xfrm>
            <a:off x="942387" y="42109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판별하는 방법은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자리의 숫자를 더했을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41E3-ACD1-FAC1-E424-1DC5AEAA5A60}"/>
              </a:ext>
            </a:extLst>
          </p:cNvPr>
          <p:cNvSpPr txBox="1"/>
          <p:nvPr/>
        </p:nvSpPr>
        <p:spPr>
          <a:xfrm>
            <a:off x="942387" y="45803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1+2+3+4+5 = 15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15 % 3 ==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F1E1-6E15-1D3E-B72F-91D134F77CD1}"/>
              </a:ext>
            </a:extLst>
          </p:cNvPr>
          <p:cNvSpPr txBox="1"/>
          <p:nvPr/>
        </p:nvSpPr>
        <p:spPr>
          <a:xfrm>
            <a:off x="942387" y="49293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1+2+3+5 =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11 % 3 !=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C84-A6ED-DC82-C3E0-F839C99DECAF}"/>
              </a:ext>
            </a:extLst>
          </p:cNvPr>
          <p:cNvSpPr txBox="1"/>
          <p:nvPr/>
        </p:nvSpPr>
        <p:spPr>
          <a:xfrm>
            <a:off x="942387" y="56476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뒤에 붙기만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2883B-54B3-7771-96B7-7022C3A162AD}"/>
              </a:ext>
            </a:extLst>
          </p:cNvPr>
          <p:cNvSpPr txBox="1"/>
          <p:nvPr/>
        </p:nvSpPr>
        <p:spPr>
          <a:xfrm>
            <a:off x="942387" y="6019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12350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</p:spTree>
    <p:extLst>
      <p:ext uri="{BB962C8B-B14F-4D97-AF65-F5344CB8AC3E}">
        <p14:creationId xmlns:p14="http://schemas.microsoft.com/office/powerpoint/2010/main" val="1829354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배수의 판별법은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해결됬으니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수를 크게 만들기만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2B74-A1C5-43D0-6227-B0350E62B2F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큰 수가 앞에 오도록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71453-19D4-D445-C16B-EC5742E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7"/>
            <a:ext cx="7361104" cy="4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2. 1343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폴리오미노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0486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자료구조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Stack, Queue, List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250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3. 3135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라디오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1943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4. 16237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이삿짐센터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68391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자료구조의 언어별 표준 라이브러리 사용법을 익혀보세요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A103-105B-52CD-A54A-6EC1ECBA5EB8}"/>
              </a:ext>
            </a:extLst>
          </p:cNvPr>
          <p:cNvSpPr txBox="1"/>
          <p:nvPr/>
        </p:nvSpPr>
        <p:spPr>
          <a:xfrm>
            <a:off x="942387" y="52439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C++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81E5F-0716-2EA4-AE03-3C478BFDBEAE}"/>
              </a:ext>
            </a:extLst>
          </p:cNvPr>
          <p:cNvSpPr txBox="1"/>
          <p:nvPr/>
        </p:nvSpPr>
        <p:spPr>
          <a:xfrm>
            <a:off x="942387" y="5939859"/>
            <a:ext cx="1023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뒷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장에는 언어별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라이브러리의 기본형 코드가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과제 수행 후 사용법 과제 할 때 참고하세요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E38C-5D34-FAB0-B3E4-9F50A423B0D5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아래로만 내려가면서 합을 최대화 </a:t>
            </a:r>
          </a:p>
        </p:txBody>
      </p:sp>
      <p:pic>
        <p:nvPicPr>
          <p:cNvPr id="1026" name="Picture 2" descr="Algorithms] Greedy Algorithms | 그리디 알고리즘, 탐욕 알고리즘">
            <a:extLst>
              <a:ext uri="{FF2B5EF4-FFF2-40B4-BE49-F238E27FC236}">
                <a16:creationId xmlns:a16="http://schemas.microsoft.com/office/drawing/2014/main" id="{F2354843-64C0-3E08-2BF2-ADA6D59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7" y="1536697"/>
            <a:ext cx="3683648" cy="47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2D59C-0711-C26C-86B1-9814E57B97EF}"/>
              </a:ext>
            </a:extLst>
          </p:cNvPr>
          <p:cNvSpPr txBox="1"/>
          <p:nvPr/>
        </p:nvSpPr>
        <p:spPr>
          <a:xfrm>
            <a:off x="942387" y="28212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노드를 다 보기 전에는 최적해를 보장할 수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D3F80A-0363-1E2F-7701-3B594C0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0" y="3293882"/>
            <a:ext cx="6020811" cy="2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ED2961-0FFC-773C-4269-3C487767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80891"/>
            <a:ext cx="6470761" cy="4782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B8E62F-A12F-9DAA-BB4A-590D6345952B}"/>
              </a:ext>
            </a:extLst>
          </p:cNvPr>
          <p:cNvSpPr txBox="1"/>
          <p:nvPr/>
        </p:nvSpPr>
        <p:spPr>
          <a:xfrm>
            <a:off x="7625991" y="4787439"/>
            <a:ext cx="34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출력 결과는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736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27FED-23AF-12B2-8670-3E210D86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4176368" cy="48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5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8F7121-41B9-E3C3-2D3B-E398D593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6197322" cy="49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7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EF19E-8832-1DB7-982A-0998530F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4715349" cy="1869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56F9C-5DAB-6D05-3D1E-FD3697612656}"/>
              </a:ext>
            </a:extLst>
          </p:cNvPr>
          <p:cNvSpPr txBox="1"/>
          <p:nvPr/>
        </p:nvSpPr>
        <p:spPr>
          <a:xfrm>
            <a:off x="942387" y="365441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68AE14-6EDF-E64F-0C75-4D9B13B6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023744"/>
            <a:ext cx="4715348" cy="20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9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11D802-EBF4-2976-4468-442E3B67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1839"/>
            <a:ext cx="5153613" cy="3237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6758909" y="2442266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구현체에는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6758909" y="2811598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LinkedList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A2EAB-A75C-A530-5F19-1720CD802EEB}"/>
              </a:ext>
            </a:extLst>
          </p:cNvPr>
          <p:cNvSpPr txBox="1"/>
          <p:nvPr/>
        </p:nvSpPr>
        <p:spPr>
          <a:xfrm>
            <a:off x="6758909" y="3180930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둘의 차이를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것도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D32AB-D5B4-01D2-442F-F26F19CB3C75}"/>
              </a:ext>
            </a:extLst>
          </p:cNvPr>
          <p:cNvSpPr txBox="1"/>
          <p:nvPr/>
        </p:nvSpPr>
        <p:spPr>
          <a:xfrm>
            <a:off x="942386" y="5002053"/>
            <a:ext cx="92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457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끼워넣는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2848135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내장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Module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만을 지원하는 기능은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자료구조를 이용하면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구현할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0A740-91B9-341A-90AD-7897FDFF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559356"/>
            <a:ext cx="3085654" cy="209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FDA4E7-FE50-C3F4-DA69-7E8C9AD1D4A2}"/>
              </a:ext>
            </a:extLst>
          </p:cNvPr>
          <p:cNvSpPr txBox="1"/>
          <p:nvPr/>
        </p:nvSpPr>
        <p:spPr>
          <a:xfrm>
            <a:off x="942387" y="49541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제공되기 때문에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List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생략함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45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8A88E6-BD46-5D06-7A4A-0377BE01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5603277" cy="2172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73E64-0193-E327-EE8E-D342C5639D3E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사용하는 방법은 세 가지 정도가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4E168F-92D9-1260-28A5-59BA42623745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생각으론 아마 이 방법을 가장 많이 사용할 것으로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DDF7-9CBD-821B-46F2-C8FC829865AA}"/>
              </a:ext>
            </a:extLst>
          </p:cNvPr>
          <p:cNvSpPr txBox="1"/>
          <p:nvPr/>
        </p:nvSpPr>
        <p:spPr>
          <a:xfrm>
            <a:off x="942387" y="458485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그런지 찾아보면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2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시간에 풀었던 문제 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동전을 사용해 가장 적은 개수의 동전을 사용해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 주는 문제가 있었다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568022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짜리가 액수가 크므로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많이 사용하게 되면 답이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안나오는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것을 볼 수 있던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거슬러줘야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사용해버리면 못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동전들이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3,256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가장 적은 개수의 동전을 사용해 거슬러 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큰 액수의 것을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198690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동전의 액면이 커지면서 바로 아래 액면의 배수가 되는 경우에는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최적해를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430668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1840</Words>
  <Application>Microsoft Office PowerPoint</Application>
  <PresentationFormat>와이드스크린</PresentationFormat>
  <Paragraphs>328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2059</cp:revision>
  <dcterms:created xsi:type="dcterms:W3CDTF">2022-07-13T16:55:45Z</dcterms:created>
  <dcterms:modified xsi:type="dcterms:W3CDTF">2022-09-18T15:43:30Z</dcterms:modified>
</cp:coreProperties>
</file>