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402" r:id="rId11"/>
    <p:sldId id="403" r:id="rId12"/>
    <p:sldId id="404" r:id="rId13"/>
    <p:sldId id="407" r:id="rId14"/>
    <p:sldId id="408" r:id="rId15"/>
    <p:sldId id="406" r:id="rId16"/>
    <p:sldId id="410" r:id="rId17"/>
    <p:sldId id="411" r:id="rId18"/>
    <p:sldId id="412" r:id="rId19"/>
    <p:sldId id="365" r:id="rId20"/>
    <p:sldId id="366" r:id="rId21"/>
    <p:sldId id="413" r:id="rId22"/>
    <p:sldId id="400" r:id="rId23"/>
    <p:sldId id="401" r:id="rId24"/>
    <p:sldId id="415" r:id="rId25"/>
    <p:sldId id="277" r:id="rId26"/>
    <p:sldId id="278" r:id="rId27"/>
    <p:sldId id="367" r:id="rId28"/>
    <p:sldId id="368" r:id="rId29"/>
    <p:sldId id="29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A0BC-AE14-4E26-0DE5-3AADCF4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146"/>
            <a:ext cx="10237695" cy="5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 문제에서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빠른 입출력을 하는 방법을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모르면 어쩌면 그 문제를 그 언어로 못 풀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6E26-D7CF-77EF-95B1-7662CBE3695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E1D25-2B2E-B806-71B3-C6A943CAA6C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위한 함수를 쓸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 함수를 쓰면 다른 함수보다 빨리 동작하는지도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EB8F5-9D10-02EB-FE90-9F127EE00232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이슈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CFF7-B59C-FD33-11A5-0DA1908F24B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구현부를 까보겠습니다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6222B3-7543-57F9-EF68-5923B3DF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963218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C991A-6969-06F8-BD4B-DBB9FF5FCC3A}"/>
              </a:ext>
            </a:extLst>
          </p:cNvPr>
          <p:cNvSpPr txBox="1"/>
          <p:nvPr/>
        </p:nvSpPr>
        <p:spPr>
          <a:xfrm>
            <a:off x="942387" y="51398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extends Vector&lt;E&gt;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써있네요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벡터 클래스를 상속받고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8A77-EFB7-A4FD-476B-90724DD31383}"/>
              </a:ext>
            </a:extLst>
          </p:cNvPr>
          <p:cNvSpPr txBox="1"/>
          <p:nvPr/>
        </p:nvSpPr>
        <p:spPr>
          <a:xfrm>
            <a:off x="942387" y="55091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이게 어떤 문제를 초래할까요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충분히 생각하신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페이지로 넘겨주세요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CB83-F680-3BDD-88C4-57478B5DDA02}"/>
              </a:ext>
            </a:extLst>
          </p:cNvPr>
          <p:cNvSpPr txBox="1"/>
          <p:nvPr/>
        </p:nvSpPr>
        <p:spPr>
          <a:xfrm>
            <a:off x="942387" y="58784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크게 두 가지 문제점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상속받은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클래스가 가지고 있던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3E3B-59F8-B262-1822-F892D97AEA58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메서드들을 그대로 사용할 수 있게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0E4D7D-673C-EAD2-FA00-E6EEA25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4148"/>
            <a:ext cx="8182759" cy="43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점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주석에는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Deque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이용할 것을 권하고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DFE8B-D71D-88D1-0C27-2843BEC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4816"/>
            <a:ext cx="89356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26628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 Safe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특징을 가지고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1D32-BF9F-4B74-4382-3FDC4E48DE69}"/>
              </a:ext>
            </a:extLst>
          </p:cNvPr>
          <p:cNvSpPr txBox="1"/>
          <p:nvPr/>
        </p:nvSpPr>
        <p:spPr>
          <a:xfrm>
            <a:off x="942387" y="30321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synchronized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키워드가 붙어있고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멀티스레드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환경이 아닐 때 사용하면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거는 작업에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A33C-2F63-88BB-9F18-B049DF9AB282}"/>
              </a:ext>
            </a:extLst>
          </p:cNvPr>
          <p:cNvSpPr txBox="1"/>
          <p:nvPr/>
        </p:nvSpPr>
        <p:spPr>
          <a:xfrm>
            <a:off x="942387" y="34014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오버헤드가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402C-C24E-9BD0-2D26-C5756E9E15C2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잘못 확장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 만든 것은 자바의 큰 실수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F91A7-E5C2-2249-8DE2-1959F35F2002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깨는 것을 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FE64-E64C-22C6-E129-A077ADD59B30}"/>
              </a:ext>
            </a:extLst>
          </p:cNvPr>
          <p:cNvSpPr txBox="1"/>
          <p:nvPr/>
        </p:nvSpPr>
        <p:spPr>
          <a:xfrm>
            <a:off x="942387" y="19241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지키지 않는 클래스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과연 스택이라고 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31321-957A-4BD9-9347-CD0C67655581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입력 받아서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순차 탐색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78E8D-78C9-477F-B53B-C731A0ABE13D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(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 집어넣고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F0431-BC30-4C0C-92D9-5F6924250EE8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)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 스택에서 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7E3C-3912-4A9B-95F1-CA42170B4180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스택에서 빼려고 할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닫는 괄호일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43A9-166A-4E35-8942-061CB9E5ABBF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순회가 끝났는데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않다면 짝이 맞지 않음을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대략적인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F06DB-C71B-40CD-B65A-284F974C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637169" cy="4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1571-4639-DE6D-2E91-64CE8911ABF4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Expression) : 3 + 5 ×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A6D87-56C1-CCC6-94E3-AC8B7D8C26D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(Prefix Expression) : + 3 × 5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Expression) : 3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AB63E-A479-57C5-D010-1B9701AF7F8A}"/>
              </a:ext>
            </a:extLst>
          </p:cNvPr>
          <p:cNvSpPr txBox="1"/>
          <p:nvPr/>
        </p:nvSpPr>
        <p:spPr>
          <a:xfrm>
            <a:off x="942387" y="41446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후위 표기법을 쓸까요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C7A4-E1D7-B78F-695C-A0FC5A41DE44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괄호를 쓰지 않고도 먼저 계산해야 할 내용을 나타낼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E4CA-B836-BE86-9B44-C457D4672D74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 우선순위를 고려할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051D-FE0F-CE16-A388-74DA2F3B2A60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수식을 읽으면서 바로 계산할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표현식의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존재해 수식을 끝까지 읽은 후에 계산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표기식을 계산할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연산자가 나온다면 앞의 두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피연산자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바로바로 연산을 해주면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식의 결과를 얻을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8F8F9-C1DD-73D7-AD20-06037BE4E52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05BB1-540F-BFE0-1E16-C619A83288D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EF3A1-ACC4-4107-5CF0-9600110B045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× 2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FA9A0-799D-AA0C-3119-0279F363567B}"/>
              </a:ext>
            </a:extLst>
          </p:cNvPr>
          <p:cNvSpPr txBox="1"/>
          <p:nvPr/>
        </p:nvSpPr>
        <p:spPr>
          <a:xfrm>
            <a:off x="942387" y="37753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3 10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+ 10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5712-0F57-DF57-42C9-282BD83BB812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식을 자료구조를 이용하며 구한다고 생각하면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차례차례로 넣어가다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9B39F-1036-EB11-797B-90366B9B79E2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마지막에 넣었던 두 개의 수를 꺼내어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)(pop)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연산을 하고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구조가 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017DD-944A-A344-0D22-28B86517492A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자료구조는 스택이니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풀기 위해 스택을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0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5709</TotalTime>
  <Words>1186</Words>
  <Application>Microsoft Office PowerPoint</Application>
  <PresentationFormat>와이드스크린</PresentationFormat>
  <Paragraphs>174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2370</cp:revision>
  <dcterms:created xsi:type="dcterms:W3CDTF">2022-07-13T16:55:45Z</dcterms:created>
  <dcterms:modified xsi:type="dcterms:W3CDTF">2022-09-24T16:46:15Z</dcterms:modified>
</cp:coreProperties>
</file>