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360" r:id="rId5"/>
    <p:sldId id="361" r:id="rId6"/>
    <p:sldId id="362" r:id="rId7"/>
    <p:sldId id="399" r:id="rId8"/>
    <p:sldId id="282" r:id="rId9"/>
    <p:sldId id="363" r:id="rId10"/>
    <p:sldId id="402" r:id="rId11"/>
    <p:sldId id="403" r:id="rId12"/>
    <p:sldId id="404" r:id="rId13"/>
    <p:sldId id="407" r:id="rId14"/>
    <p:sldId id="408" r:id="rId15"/>
    <p:sldId id="406" r:id="rId16"/>
    <p:sldId id="410" r:id="rId17"/>
    <p:sldId id="411" r:id="rId18"/>
    <p:sldId id="412" r:id="rId19"/>
    <p:sldId id="365" r:id="rId20"/>
    <p:sldId id="366" r:id="rId21"/>
    <p:sldId id="400" r:id="rId22"/>
    <p:sldId id="401" r:id="rId23"/>
    <p:sldId id="277" r:id="rId24"/>
    <p:sldId id="278" r:id="rId25"/>
    <p:sldId id="367" r:id="rId26"/>
    <p:sldId id="368" r:id="rId27"/>
    <p:sldId id="29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63" y="67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10828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F6FC0-2501-8C0D-3759-D4AA68696B7F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 &amp; 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 조심해야 할 점이 한 가지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2670E70-B629-3639-F6AC-75206E6AE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3139505"/>
            <a:ext cx="2486372" cy="6192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D1A5E5-E2A6-2D79-A400-4679F569CAFB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원래 다른 일반 문제들의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언어별 입출력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 속도 차이를 고려하여 추가 시간을 받는데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7FCA12-7B16-7A6C-3358-207A21006689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문제의 경우에는 추가 시간이 없는 문제라서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입출력이 느린 편인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input()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함수를 라인 입력마다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C9DCD2-095D-5D7F-6319-81967E0A8357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호출하게 되면 알고리즘 들어가기도 전에 입력에서 시간초과가 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5C7D85F-89DB-78C5-78B9-7DD7EE635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3755998"/>
            <a:ext cx="8303729" cy="20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8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10828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input()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보다는 빠른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sys.stdin.readline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함수를 사용해야 시간 초과를 피할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14DDE8-1A69-BC14-03D3-A943C9FB4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559355"/>
            <a:ext cx="7327363" cy="34467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196CAF-E478-5CA0-37F0-87170D46B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13" y="5298645"/>
            <a:ext cx="10917174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39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10828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F6FC0-2501-8C0D-3759-D4AA68696B7F}"/>
              </a:ext>
            </a:extLst>
          </p:cNvPr>
          <p:cNvSpPr txBox="1"/>
          <p:nvPr/>
        </p:nvSpPr>
        <p:spPr>
          <a:xfrm>
            <a:off x="942387" y="1190024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520653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마찬가지로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954F3-E561-BE7C-9C5D-9388C9AFCCF2}"/>
              </a:ext>
            </a:extLst>
          </p:cNvPr>
          <p:cNvSpPr txBox="1"/>
          <p:nvPr/>
        </p:nvSpPr>
        <p:spPr>
          <a:xfrm>
            <a:off x="942387" y="4028571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출력을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StringBuilder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클래스를 이용해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120F500-E2E3-5A34-5662-CDC1243D2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446" y="159434"/>
            <a:ext cx="6469027" cy="65988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D7643F-2460-A8B1-D550-739FD4AFECC9}"/>
              </a:ext>
            </a:extLst>
          </p:cNvPr>
          <p:cNvSpPr txBox="1"/>
          <p:nvPr/>
        </p:nvSpPr>
        <p:spPr>
          <a:xfrm>
            <a:off x="942387" y="1861874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Scanner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입력 메서드를 계속 호출 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FBEB49-9B28-3929-B403-C875CE94C7B2}"/>
              </a:ext>
            </a:extLst>
          </p:cNvPr>
          <p:cNvSpPr txBox="1"/>
          <p:nvPr/>
        </p:nvSpPr>
        <p:spPr>
          <a:xfrm>
            <a:off x="942387" y="2220614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초과를 받게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BA5AAB-AF1B-237D-6FC2-3E8985A9B589}"/>
              </a:ext>
            </a:extLst>
          </p:cNvPr>
          <p:cNvSpPr txBox="1"/>
          <p:nvPr/>
        </p:nvSpPr>
        <p:spPr>
          <a:xfrm>
            <a:off x="942387" y="2920575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버퍼를 사용해 입력이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Scanner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9C35F8-85E1-3B2B-AA3B-9A74414BB352}"/>
              </a:ext>
            </a:extLst>
          </p:cNvPr>
          <p:cNvSpPr txBox="1"/>
          <p:nvPr/>
        </p:nvSpPr>
        <p:spPr>
          <a:xfrm>
            <a:off x="942387" y="3289907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빠른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BufferedReader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클래스를 사용합니다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3E394E-2CBF-165D-6723-6AF1F5669285}"/>
              </a:ext>
            </a:extLst>
          </p:cNvPr>
          <p:cNvSpPr txBox="1"/>
          <p:nvPr/>
        </p:nvSpPr>
        <p:spPr>
          <a:xfrm>
            <a:off x="942387" y="4397903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한꺼번에 모아뒀다 출력합니다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6997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5384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Fast I/O – 15552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빠른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A+B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914A0BC-AE14-4E26-0DE5-3AADCF46B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1146"/>
            <a:ext cx="10237695" cy="588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29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5384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Fast I/O – 15552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빠른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A+B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방금 전 문제에서 봤듯이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언어별로 빠른 입출력을 하는 방법을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알아두면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704B0-281D-430F-3CF6-0E9947008B69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모르면 어쩌면 그 문제를 그 언어로 못 풀 수도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56E26-D7CF-77EF-95B1-7662CBE3695B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빠른 입출력을 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알아두세요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E1D25-2B2E-B806-71B3-C6A943CAA6CC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빠른 입출력을 위한 함수를 쓸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왜 그 함수를 쓰면 다른 함수보다 빨리 동작하는지도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알아두면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좋겠네요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3584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90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 – Java Stack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F6FC0-2501-8C0D-3759-D4AA68696B7F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자바의 경우에는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언어에 대해 좀 더 깊게 알아야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704B0-281D-430F-3CF6-0E9947008B69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 자료구조를 사용하기 위해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Stack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클래스를 사용하는 것은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EB8F5-9D10-02EB-FE90-9F127EE00232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몇 가지 이슈 때문에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어쩌면 독이 될 지도 모르는 일입니다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6CCFF7-B59C-FD33-11A5-0DA1908F24BB}"/>
              </a:ext>
            </a:extLst>
          </p:cNvPr>
          <p:cNvSpPr txBox="1"/>
          <p:nvPr/>
        </p:nvSpPr>
        <p:spPr>
          <a:xfrm>
            <a:off x="942387" y="30366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우선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스택의 구현부를 까보겠습니다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96222B3-7543-57F9-EF68-5923B3DF1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3406016"/>
            <a:ext cx="4963218" cy="17337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9C991A-6969-06F8-BD4B-DBB9FF5FCC3A}"/>
              </a:ext>
            </a:extLst>
          </p:cNvPr>
          <p:cNvSpPr txBox="1"/>
          <p:nvPr/>
        </p:nvSpPr>
        <p:spPr>
          <a:xfrm>
            <a:off x="942387" y="513980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extends Vector&lt;E&gt;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라고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써있네요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 벡터 클래스를 상속받고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988A77-EFB7-A4FD-476B-90724DD31383}"/>
              </a:ext>
            </a:extLst>
          </p:cNvPr>
          <p:cNvSpPr txBox="1"/>
          <p:nvPr/>
        </p:nvSpPr>
        <p:spPr>
          <a:xfrm>
            <a:off x="942387" y="550914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이게 어떤 문제를 초래할까요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충분히 생각하신 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다음 페이지로 넘겨주세요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35CB83-F680-3BDD-88C4-57478B5DDA02}"/>
              </a:ext>
            </a:extLst>
          </p:cNvPr>
          <p:cNvSpPr txBox="1"/>
          <p:nvPr/>
        </p:nvSpPr>
        <p:spPr>
          <a:xfrm>
            <a:off x="942387" y="587847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크게 두 가지 문제점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6654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90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 – Java Stack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1854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Vector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클래스를 상속받은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Stack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Vector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클래스가 가지고 있던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E3E3B-59F8-B262-1822-F892D97AEA58}"/>
              </a:ext>
            </a:extLst>
          </p:cNvPr>
          <p:cNvSpPr txBox="1"/>
          <p:nvPr/>
        </p:nvSpPr>
        <p:spPr>
          <a:xfrm>
            <a:off x="942387" y="155481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메서드들을 그대로 사용할 수 있게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0E4D7D-673C-EAD2-FA00-E6EEA25F4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924148"/>
            <a:ext cx="8182759" cy="436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6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90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 – Java Stack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1854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이러한 점 때문에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Stack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 주석에는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Deque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이용할 것을 권하고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EDFE8B-D71D-88D1-0C27-2843BECC7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4816"/>
            <a:ext cx="8935697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52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90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 – Java Stack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266281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Vector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Thread Safe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특징을 가지고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851D32-BF9F-4B74-4382-3FDC4E48DE69}"/>
              </a:ext>
            </a:extLst>
          </p:cNvPr>
          <p:cNvSpPr txBox="1"/>
          <p:nvPr/>
        </p:nvSpPr>
        <p:spPr>
          <a:xfrm>
            <a:off x="942387" y="303214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synchronized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키워드가 붙어있고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멀티스레드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환경이 아닐 때 사용하면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lock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거는 작업에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DA33C-2F63-88BB-9F18-B049DF9AB282}"/>
              </a:ext>
            </a:extLst>
          </p:cNvPr>
          <p:cNvSpPr txBox="1"/>
          <p:nvPr/>
        </p:nvSpPr>
        <p:spPr>
          <a:xfrm>
            <a:off x="942387" y="340147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많은 오버헤드가 발생하게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42402C-C24E-9BD0-2D26-C5756E9E15C2}"/>
              </a:ext>
            </a:extLst>
          </p:cNvPr>
          <p:cNvSpPr txBox="1"/>
          <p:nvPr/>
        </p:nvSpPr>
        <p:spPr>
          <a:xfrm>
            <a:off x="942387" y="11854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Stack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클래스는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Vector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클래스를 잘못 확장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상속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 만든 것은 자바의 큰 실수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0F91A7-E5C2-2249-8DE2-1959F35F2002}"/>
              </a:ext>
            </a:extLst>
          </p:cNvPr>
          <p:cNvSpPr txBox="1"/>
          <p:nvPr/>
        </p:nvSpPr>
        <p:spPr>
          <a:xfrm>
            <a:off x="942387" y="155481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LIFO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구조를 깨는 것을 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D8FE64-E64C-22C6-E129-A077ADD59B30}"/>
              </a:ext>
            </a:extLst>
          </p:cNvPr>
          <p:cNvSpPr txBox="1"/>
          <p:nvPr/>
        </p:nvSpPr>
        <p:spPr>
          <a:xfrm>
            <a:off x="942387" y="192414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LIFO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구조를 지키지 않는 클래스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자료구조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과연 스택이라고 할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45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2606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9012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괄호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234312-CBA7-C8BF-C299-52C5CAA4A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39848"/>
            <a:ext cx="8959751" cy="591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3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올바른 괄호 문자열인지 판별하는 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39D5A-64F9-9DF0-96C3-E9A433FB9C19}"/>
              </a:ext>
            </a:extLst>
          </p:cNvPr>
          <p:cNvSpPr txBox="1"/>
          <p:nvPr/>
        </p:nvSpPr>
        <p:spPr>
          <a:xfrm>
            <a:off x="331694" y="177505"/>
            <a:ext cx="2606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9012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괄호</a:t>
            </a:r>
          </a:p>
        </p:txBody>
      </p:sp>
    </p:spTree>
    <p:extLst>
      <p:ext uri="{BB962C8B-B14F-4D97-AF65-F5344CB8AC3E}">
        <p14:creationId xmlns:p14="http://schemas.microsoft.com/office/powerpoint/2010/main" val="2583783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8D39D5A-64F9-9DF0-96C3-E9A433FB9C19}"/>
              </a:ext>
            </a:extLst>
          </p:cNvPr>
          <p:cNvSpPr txBox="1"/>
          <p:nvPr/>
        </p:nvSpPr>
        <p:spPr>
          <a:xfrm>
            <a:off x="331694" y="177505"/>
            <a:ext cx="389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후위 표기식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ABB7DE-C9D8-CA58-35D0-43FCBADD0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3" y="955017"/>
            <a:ext cx="10377155" cy="37781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8CB359-D073-379E-E5C6-1B49EB657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497" y="3921551"/>
            <a:ext cx="1395682" cy="23462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A41C19E-CF69-A11F-2F0A-B63A51307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17" y="3902697"/>
            <a:ext cx="1370135" cy="9698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D6BDE1B-C3EE-148A-4DF3-717360C0B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2884" y="3883843"/>
            <a:ext cx="1376699" cy="145234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0E1C66A-1D27-B642-20B5-DB494DE8A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3957" y="3883843"/>
            <a:ext cx="1372839" cy="9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16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올바른 괄호 문자열인지 판별하는 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39D5A-64F9-9DF0-96C3-E9A433FB9C19}"/>
              </a:ext>
            </a:extLst>
          </p:cNvPr>
          <p:cNvSpPr txBox="1"/>
          <p:nvPr/>
        </p:nvSpPr>
        <p:spPr>
          <a:xfrm>
            <a:off x="331694" y="177505"/>
            <a:ext cx="389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후위 표기식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972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9F668B-4598-7703-B5DB-B80899A1C734}"/>
              </a:ext>
            </a:extLst>
          </p:cNvPr>
          <p:cNvSpPr txBox="1"/>
          <p:nvPr/>
        </p:nvSpPr>
        <p:spPr>
          <a:xfrm>
            <a:off x="331694" y="177505"/>
            <a:ext cx="249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10845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7E89D0-EC5B-949F-2F86-BB48EDA30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98873"/>
            <a:ext cx="10869542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스택과 마찬가지로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구현해본 큐를 채점할 수 있는 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1A2188-D131-F96B-08B1-C61DDBFCF482}"/>
              </a:ext>
            </a:extLst>
          </p:cNvPr>
          <p:cNvSpPr txBox="1"/>
          <p:nvPr/>
        </p:nvSpPr>
        <p:spPr>
          <a:xfrm>
            <a:off x="331694" y="177505"/>
            <a:ext cx="249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10845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838BC7-EF0F-5B81-2952-60BCF736A512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직접 구현을 해봤다면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라이브러리를 사용</a:t>
            </a:r>
          </a:p>
        </p:txBody>
      </p:sp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0672DE-9A16-449C-C1E8-53F4FCB0C57F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2164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3FFAC5-1C7A-59B5-8C86-A8D769B54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51198"/>
            <a:ext cx="10671142" cy="577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98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C7D9011-D631-3335-93A5-B2BD13DFC2BF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2164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511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1. 4949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균형잡힌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세상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2. 10773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0922C-4F6F-DB5B-EC8F-F56AF894275F}"/>
              </a:ext>
            </a:extLst>
          </p:cNvPr>
          <p:cNvSpPr txBox="1"/>
          <p:nvPr/>
        </p:nvSpPr>
        <p:spPr>
          <a:xfrm>
            <a:off x="942387" y="337899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이진 트리에 대해 공부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조사 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0656A-EA8C-C93D-45FA-EC08FF6F6A51}"/>
              </a:ext>
            </a:extLst>
          </p:cNvPr>
          <p:cNvSpPr txBox="1"/>
          <p:nvPr/>
        </p:nvSpPr>
        <p:spPr>
          <a:xfrm>
            <a:off x="942387" y="389915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방식도 좋고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링크드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리스트를 사용해 구현해도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15828 Router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2282D-23DE-9D59-D1DB-6011A80C631D}"/>
              </a:ext>
            </a:extLst>
          </p:cNvPr>
          <p:cNvSpPr txBox="1"/>
          <p:nvPr/>
        </p:nvSpPr>
        <p:spPr>
          <a:xfrm>
            <a:off x="942387" y="426848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Algorithm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수업 때 해보셨던 분들은 생략해도 좋습니다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B0E97-045D-CAE2-D4D4-F6AFF27F568B}"/>
              </a:ext>
            </a:extLst>
          </p:cNvPr>
          <p:cNvSpPr txBox="1"/>
          <p:nvPr/>
        </p:nvSpPr>
        <p:spPr>
          <a:xfrm>
            <a:off x="942387" y="2775391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BF5F63-D9BC-ACFF-9CA6-E8F9B73609D8}"/>
              </a:ext>
            </a:extLst>
          </p:cNvPr>
          <p:cNvSpPr txBox="1"/>
          <p:nvPr/>
        </p:nvSpPr>
        <p:spPr>
          <a:xfrm>
            <a:off x="942387" y="486851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위에서 구현한 트리의 각 노드들을 어떻게 순회해야 할지 고민해보세요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7C1EC7-2A81-3047-B154-CBC26011C90C}"/>
              </a:ext>
            </a:extLst>
          </p:cNvPr>
          <p:cNvSpPr txBox="1"/>
          <p:nvPr/>
        </p:nvSpPr>
        <p:spPr>
          <a:xfrm>
            <a:off x="942387" y="546855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 트리가 이진 트리가 아니라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 트리라면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노드들을 어떻게 관리해야 할지 고민해보세요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3809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Linear Data Structure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선형 자료 구조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342900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하나의 자료 뒤에 하나의 자료가 존재하는 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822A33-5845-6FFC-4D41-2EE20F7C48CC}"/>
              </a:ext>
            </a:extLst>
          </p:cNvPr>
          <p:cNvSpPr txBox="1"/>
          <p:nvPr/>
        </p:nvSpPr>
        <p:spPr>
          <a:xfrm>
            <a:off x="942387" y="379833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자료들 간의 앞뒤 관계가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1:1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선형관계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99681-AEE2-1C22-48B1-D3B17ACA4617}"/>
              </a:ext>
            </a:extLst>
          </p:cNvPr>
          <p:cNvSpPr txBox="1"/>
          <p:nvPr/>
        </p:nvSpPr>
        <p:spPr>
          <a:xfrm>
            <a:off x="942387" y="416766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Array, List, Stack, Queue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21CD33-0158-F4BE-945F-363844413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82" y="1890986"/>
            <a:ext cx="55245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11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748EC-4EBF-4051-9F23-E15301D0FC23}"/>
              </a:ext>
            </a:extLst>
          </p:cNvPr>
          <p:cNvSpPr txBox="1"/>
          <p:nvPr/>
        </p:nvSpPr>
        <p:spPr>
          <a:xfrm>
            <a:off x="942387" y="2824298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익숙할 법한 선형 자료구조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0502A94-64D2-5BF4-BED1-D812E20BD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391256"/>
              </p:ext>
            </p:extLst>
          </p:nvPr>
        </p:nvGraphicFramePr>
        <p:xfrm>
          <a:off x="942387" y="1787949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8579572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539853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960691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7084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804153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7804568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0437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index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371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arr</a:t>
                      </a:r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[]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7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8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4710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E7432D2-E796-8376-EDF2-2F24E5A26EE0}"/>
              </a:ext>
            </a:extLst>
          </p:cNvPr>
          <p:cNvSpPr txBox="1"/>
          <p:nvPr/>
        </p:nvSpPr>
        <p:spPr>
          <a:xfrm>
            <a:off x="942387" y="3193630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일반적으로 인덱스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부터 시작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0DE75-34D0-7B69-5A84-5B925E3B5F27}"/>
              </a:ext>
            </a:extLst>
          </p:cNvPr>
          <p:cNvSpPr txBox="1"/>
          <p:nvPr/>
        </p:nvSpPr>
        <p:spPr>
          <a:xfrm>
            <a:off x="942387" y="3562962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타입의 변수들로 이루어짐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JavaScript)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9F9B82-9AEC-4B1D-DFD2-1E6530B6F2C0}"/>
              </a:ext>
            </a:extLst>
          </p:cNvPr>
          <p:cNvSpPr txBox="1"/>
          <p:nvPr/>
        </p:nvSpPr>
        <p:spPr>
          <a:xfrm>
            <a:off x="942387" y="3927234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일반적으로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크기가 정적이라 한 번 정하면 크기를 바꿀 수 없음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JavaScript)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6E95C2-6A7B-5C80-965F-A79471AE37FC}"/>
                  </a:ext>
                </a:extLst>
              </p:cNvPr>
              <p:cNvSpPr txBox="1"/>
              <p:nvPr/>
            </p:nvSpPr>
            <p:spPr>
              <a:xfrm>
                <a:off x="942387" y="4660838"/>
                <a:ext cx="9766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Random Access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에 유리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(1)</m:t>
                    </m:r>
                  </m:oMath>
                </a14:m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6E95C2-6A7B-5C80-965F-A79471AE3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4660838"/>
                <a:ext cx="9766648" cy="369332"/>
              </a:xfrm>
              <a:prstGeom prst="rect">
                <a:avLst/>
              </a:prstGeom>
              <a:blipFill>
                <a:blip r:embed="rId2"/>
                <a:stretch>
                  <a:fillRect l="-562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D770384-1B07-58D6-BA24-08B4BBEF1316}"/>
              </a:ext>
            </a:extLst>
          </p:cNvPr>
          <p:cNvSpPr txBox="1"/>
          <p:nvPr/>
        </p:nvSpPr>
        <p:spPr>
          <a:xfrm>
            <a:off x="942387" y="4296566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메모리 주소가 연속적임</a:t>
            </a:r>
          </a:p>
        </p:txBody>
      </p:sp>
    </p:spTree>
    <p:extLst>
      <p:ext uri="{BB962C8B-B14F-4D97-AF65-F5344CB8AC3E}">
        <p14:creationId xmlns:p14="http://schemas.microsoft.com/office/powerpoint/2010/main" val="214374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99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Linked List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링크드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리스트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B3403-CC75-2DDF-DE33-D533FEB724C1}"/>
              </a:ext>
            </a:extLst>
          </p:cNvPr>
          <p:cNvSpPr txBox="1"/>
          <p:nvPr/>
        </p:nvSpPr>
        <p:spPr>
          <a:xfrm>
            <a:off x="942386" y="3325047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배열이 가지고 있던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장점을 포기하고 대신 빈틈없는 데이터의 적재라는 장점을 택한 자료구조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EB8826-9771-34D2-2262-C71B317EC213}"/>
                  </a:ext>
                </a:extLst>
              </p:cNvPr>
              <p:cNvSpPr txBox="1"/>
              <p:nvPr/>
            </p:nvSpPr>
            <p:spPr>
              <a:xfrm>
                <a:off x="942386" y="3694379"/>
                <a:ext cx="10237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인덱스가 존재하지 않아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Random Access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에 불리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EB8826-9771-34D2-2262-C71B317EC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6" y="3694379"/>
                <a:ext cx="10237693" cy="369332"/>
              </a:xfrm>
              <a:prstGeom prst="rect">
                <a:avLst/>
              </a:prstGeom>
              <a:blipFill>
                <a:blip r:embed="rId2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488420-6B5E-83B9-1913-52121DC5EA6E}"/>
                  </a:ext>
                </a:extLst>
              </p:cNvPr>
              <p:cNvSpPr txBox="1"/>
              <p:nvPr/>
            </p:nvSpPr>
            <p:spPr>
              <a:xfrm>
                <a:off x="942386" y="4063711"/>
                <a:ext cx="10237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대신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노드 삽입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삭제에 유리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(1)</m:t>
                    </m:r>
                  </m:oMath>
                </a14:m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488420-6B5E-83B9-1913-52121DC5E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6" y="4063711"/>
                <a:ext cx="10237693" cy="369332"/>
              </a:xfrm>
              <a:prstGeom prst="rect">
                <a:avLst/>
              </a:prstGeom>
              <a:blipFill>
                <a:blip r:embed="rId3"/>
                <a:stretch>
                  <a:fillRect l="-536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LinkedList">
            <a:extLst>
              <a:ext uri="{FF2B5EF4-FFF2-40B4-BE49-F238E27FC236}">
                <a16:creationId xmlns:a16="http://schemas.microsoft.com/office/drawing/2014/main" id="{C5011960-5B3F-FE70-19DB-B3CDB782B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6" y="1721363"/>
            <a:ext cx="6401094" cy="130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00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128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Stack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8BE87-A4DF-F380-CBD4-649BD16CF48B}"/>
              </a:ext>
            </a:extLst>
          </p:cNvPr>
          <p:cNvSpPr txBox="1"/>
          <p:nvPr/>
        </p:nvSpPr>
        <p:spPr>
          <a:xfrm>
            <a:off x="942386" y="3698875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후입선출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(LIFO : Last In First Out)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특성을 가지는 자료구조</a:t>
            </a:r>
          </a:p>
        </p:txBody>
      </p:sp>
      <p:pic>
        <p:nvPicPr>
          <p:cNvPr id="3074" name="Picture 2" descr="자료구조][Javascript] Stack 이란?. 스택이란? Stack : 자료의 입출력이 한 방향에서만 이루어지는… | by  Jae-young Song | Medium">
            <a:extLst>
              <a:ext uri="{FF2B5EF4-FFF2-40B4-BE49-F238E27FC236}">
                <a16:creationId xmlns:a16="http://schemas.microsoft.com/office/drawing/2014/main" id="{B54F1E5A-4A07-3D3E-E537-0609B3EB8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3299676" cy="179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asus Q">
            <a:extLst>
              <a:ext uri="{FF2B5EF4-FFF2-40B4-BE49-F238E27FC236}">
                <a16:creationId xmlns:a16="http://schemas.microsoft.com/office/drawing/2014/main" id="{D440B930-35A3-177A-7888-1E8F89E7E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624" y="1352030"/>
            <a:ext cx="369455" cy="36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5A405B-188B-A1EF-6CEE-E82E3DFFAEC6}"/>
              </a:ext>
            </a:extLst>
          </p:cNvPr>
          <p:cNvSpPr txBox="1"/>
          <p:nvPr/>
        </p:nvSpPr>
        <p:spPr>
          <a:xfrm>
            <a:off x="942386" y="4068207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스택의 활용 예시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웹 브라우저의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뒤로가기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실행취소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표기식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(Postfix Notation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Expression)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57AE2-2F6E-F9A6-9388-88AAAC2BA3A8}"/>
              </a:ext>
            </a:extLst>
          </p:cNvPr>
          <p:cNvSpPr txBox="1"/>
          <p:nvPr/>
        </p:nvSpPr>
        <p:spPr>
          <a:xfrm>
            <a:off x="942386" y="4437539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 호출 스택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DFS,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괄호 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올바른 괄호 문자열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(VPS))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검사</a:t>
            </a:r>
          </a:p>
        </p:txBody>
      </p:sp>
    </p:spTree>
    <p:extLst>
      <p:ext uri="{BB962C8B-B14F-4D97-AF65-F5344CB8AC3E}">
        <p14:creationId xmlns:p14="http://schemas.microsoft.com/office/powerpoint/2010/main" val="17999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265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Queue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8BE87-A4DF-F380-CBD4-649BD16CF48B}"/>
              </a:ext>
            </a:extLst>
          </p:cNvPr>
          <p:cNvSpPr txBox="1"/>
          <p:nvPr/>
        </p:nvSpPr>
        <p:spPr>
          <a:xfrm>
            <a:off x="942386" y="3698875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선입선출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(FIFO : First In First Out)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특성을 가지는 자료구조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A405B-188B-A1EF-6CEE-E82E3DFFAEC6}"/>
              </a:ext>
            </a:extLst>
          </p:cNvPr>
          <p:cNvSpPr txBox="1"/>
          <p:nvPr/>
        </p:nvSpPr>
        <p:spPr>
          <a:xfrm>
            <a:off x="942386" y="4068207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큐의 활용 예시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일반적인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우선순위 없는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대기열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(ex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버스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대기줄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은행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대기열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프린터 출력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대기열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57AE2-2F6E-F9A6-9388-88AAAC2BA3A8}"/>
              </a:ext>
            </a:extLst>
          </p:cNvPr>
          <p:cNvSpPr txBox="1"/>
          <p:nvPr/>
        </p:nvSpPr>
        <p:spPr>
          <a:xfrm>
            <a:off x="942386" y="4437539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수강신청 대기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BFS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0" name="Picture 2" descr="자료구조 - 큐(Queue)란?">
            <a:extLst>
              <a:ext uri="{FF2B5EF4-FFF2-40B4-BE49-F238E27FC236}">
                <a16:creationId xmlns:a16="http://schemas.microsoft.com/office/drawing/2014/main" id="{C1201674-7F9B-C919-7788-5FE717838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6" y="1668342"/>
            <a:ext cx="3734378" cy="149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0A0F7F-73E6-DB23-D82E-C867FF7B826B}"/>
              </a:ext>
            </a:extLst>
          </p:cNvPr>
          <p:cNvSpPr txBox="1"/>
          <p:nvPr/>
        </p:nvSpPr>
        <p:spPr>
          <a:xfrm>
            <a:off x="942386" y="5176203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???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 큐가 왜 이렇게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안잡히냐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858B36-D58B-E3B6-0182-6CA6D275A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501" y="5054742"/>
            <a:ext cx="1524632" cy="61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3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10828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F72EF0-80EF-6381-68BC-197433624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2093"/>
            <a:ext cx="10879068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스택을 직접 구현해보는 과제를 내드렸었는데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스택이 올바르게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구현됬는지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채점할 수 있는 문제입니다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10E63-8031-7EDF-8774-CC57815ED511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구현을 제대로 해보셨다면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다음부턴 라이브러리 사용법을 익혀서 문제를 푸셔도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10828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ED0422-A734-E34B-2C8C-FF1CCE389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551787"/>
            <a:ext cx="6899286" cy="39115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2F6FC0-2501-8C0D-3759-D4AA68696B7F}"/>
              </a:ext>
            </a:extLst>
          </p:cNvPr>
          <p:cNvSpPr txBox="1"/>
          <p:nvPr/>
        </p:nvSpPr>
        <p:spPr>
          <a:xfrm>
            <a:off x="942387" y="21824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691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5087</TotalTime>
  <Words>922</Words>
  <Application>Microsoft Office PowerPoint</Application>
  <PresentationFormat>와이드스크린</PresentationFormat>
  <Paragraphs>148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2291</cp:revision>
  <dcterms:created xsi:type="dcterms:W3CDTF">2022-07-13T16:55:45Z</dcterms:created>
  <dcterms:modified xsi:type="dcterms:W3CDTF">2022-09-22T14:56:07Z</dcterms:modified>
</cp:coreProperties>
</file>