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298" r:id="rId24"/>
    <p:sldId id="376" r:id="rId25"/>
    <p:sldId id="3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56848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088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4579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521722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7772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1094</Words>
  <Application>Microsoft Office PowerPoint</Application>
  <PresentationFormat>와이드스크린</PresentationFormat>
  <Paragraphs>141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1866</cp:revision>
  <dcterms:created xsi:type="dcterms:W3CDTF">2022-07-13T16:55:45Z</dcterms:created>
  <dcterms:modified xsi:type="dcterms:W3CDTF">2022-09-15T05:13:04Z</dcterms:modified>
</cp:coreProperties>
</file>