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418" r:id="rId5"/>
    <p:sldId id="419" r:id="rId6"/>
    <p:sldId id="420" r:id="rId7"/>
    <p:sldId id="421" r:id="rId8"/>
    <p:sldId id="360" r:id="rId9"/>
    <p:sldId id="361" r:id="rId10"/>
    <p:sldId id="362" r:id="rId11"/>
    <p:sldId id="399" r:id="rId12"/>
    <p:sldId id="282" r:id="rId13"/>
    <p:sldId id="363" r:id="rId14"/>
    <p:sldId id="402" r:id="rId15"/>
    <p:sldId id="403" r:id="rId16"/>
    <p:sldId id="404" r:id="rId17"/>
    <p:sldId id="407" r:id="rId18"/>
    <p:sldId id="408" r:id="rId19"/>
    <p:sldId id="406" r:id="rId20"/>
    <p:sldId id="410" r:id="rId21"/>
    <p:sldId id="411" r:id="rId22"/>
    <p:sldId id="412" r:id="rId23"/>
    <p:sldId id="365" r:id="rId24"/>
    <p:sldId id="366" r:id="rId25"/>
    <p:sldId id="413" r:id="rId26"/>
    <p:sldId id="400" r:id="rId27"/>
    <p:sldId id="401" r:id="rId28"/>
    <p:sldId id="415" r:id="rId29"/>
    <p:sldId id="416" r:id="rId30"/>
    <p:sldId id="277" r:id="rId31"/>
    <p:sldId id="278" r:id="rId32"/>
    <p:sldId id="367" r:id="rId33"/>
    <p:sldId id="368" r:id="rId34"/>
    <p:sldId id="417" r:id="rId35"/>
    <p:sldId id="29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표기식을 계산할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연산자가 나온다면 앞의 두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피연산자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바로바로 연산을 해주면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식의 결과를 얻을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8F8F9-C1DD-73D7-AD20-06037BE4E52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05BB1-540F-BFE0-1E16-C619A83288D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EF3A1-ACC4-4107-5CF0-9600110B045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× 2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FA9A0-799D-AA0C-3119-0279F363567B}"/>
              </a:ext>
            </a:extLst>
          </p:cNvPr>
          <p:cNvSpPr txBox="1"/>
          <p:nvPr/>
        </p:nvSpPr>
        <p:spPr>
          <a:xfrm>
            <a:off x="942387" y="37753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3 10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+ 10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5712-0F57-DF57-42C9-282BD83BB812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식을 자료구조를 이용하며 구한다고 생각하면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차례차례로 넣어가다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B39F-1036-EB11-797B-90366B9B79E2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넣었던 두 개의 수를 꺼내어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)(pop)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연산을 하고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구조가 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17DD-944A-A344-0D22-28B86517492A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자료구조는 스택이니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풀기 위해 스택을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0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방식으로 문제를 풀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68BEF1-7448-5400-EE54-B575597F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3" y="1559357"/>
            <a:ext cx="10237694" cy="4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카드에 행하는 연산이 가장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카드를 버리거나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(pop()),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제일 위 카드를 아래로 옮기는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(push(pop())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5C17-2EF2-D65B-0F50-0242B40048D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사용할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2923B-5DA6-B45F-2103-54B5FE2E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9873426" cy="45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960CF1-584A-57E2-87E2-9438B5FB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260450" cy="4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순회방법에는 크게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58062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(Preorder Traversal),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Inorder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Traversal),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Postorder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Traversal)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1391</Words>
  <Application>Microsoft Office PowerPoint</Application>
  <PresentationFormat>와이드스크린</PresentationFormat>
  <Paragraphs>205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2442</cp:revision>
  <dcterms:created xsi:type="dcterms:W3CDTF">2022-07-13T16:55:45Z</dcterms:created>
  <dcterms:modified xsi:type="dcterms:W3CDTF">2022-10-02T17:58:37Z</dcterms:modified>
</cp:coreProperties>
</file>