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67" r:id="rId16"/>
    <p:sldId id="368" r:id="rId17"/>
    <p:sldId id="370" r:id="rId18"/>
    <p:sldId id="371" r:id="rId19"/>
    <p:sldId id="372" r:id="rId20"/>
    <p:sldId id="373" r:id="rId21"/>
    <p:sldId id="374" r:id="rId22"/>
    <p:sldId id="375" r:id="rId23"/>
    <p:sldId id="298" r:id="rId24"/>
    <p:sldId id="376" r:id="rId25"/>
    <p:sldId id="377" r:id="rId26"/>
    <p:sldId id="378" r:id="rId27"/>
    <p:sldId id="379" r:id="rId28"/>
    <p:sldId id="380" r:id="rId29"/>
    <p:sldId id="382" r:id="rId30"/>
    <p:sldId id="3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56848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088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4579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521722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7772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ED2961-0FFC-773C-4269-3C487767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80891"/>
            <a:ext cx="6470761" cy="4782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B8E62F-A12F-9DAA-BB4A-590D6345952B}"/>
              </a:ext>
            </a:extLst>
          </p:cNvPr>
          <p:cNvSpPr txBox="1"/>
          <p:nvPr/>
        </p:nvSpPr>
        <p:spPr>
          <a:xfrm>
            <a:off x="7625991" y="4787439"/>
            <a:ext cx="34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출력 결과는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3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7FED-23AF-12B2-8670-3E210D86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4176368" cy="48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5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F7121-41B9-E3C3-2D3B-E398D59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6197322" cy="49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7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EF19E-8832-1DB7-982A-0998530F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715349" cy="1869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56F9C-5DAB-6D05-3D1E-FD3697612656}"/>
              </a:ext>
            </a:extLst>
          </p:cNvPr>
          <p:cNvSpPr txBox="1"/>
          <p:nvPr/>
        </p:nvSpPr>
        <p:spPr>
          <a:xfrm>
            <a:off x="942387" y="36544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68AE14-6EDF-E64F-0C75-4D9B13B6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023744"/>
            <a:ext cx="4715348" cy="20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1D802-EBF4-2976-4468-442E3B67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1839"/>
            <a:ext cx="5153613" cy="3237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6758909" y="2442266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구현체에는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6758909" y="2811598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LinkedList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A2EAB-A75C-A530-5F19-1720CD802EEB}"/>
              </a:ext>
            </a:extLst>
          </p:cNvPr>
          <p:cNvSpPr txBox="1"/>
          <p:nvPr/>
        </p:nvSpPr>
        <p:spPr>
          <a:xfrm>
            <a:off x="6758909" y="3180930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둘의 차이를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것도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D32AB-D5B4-01D2-442F-F26F19CB3C75}"/>
              </a:ext>
            </a:extLst>
          </p:cNvPr>
          <p:cNvSpPr txBox="1"/>
          <p:nvPr/>
        </p:nvSpPr>
        <p:spPr>
          <a:xfrm>
            <a:off x="942386" y="5002053"/>
            <a:ext cx="92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457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끼워넣는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84813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내장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Module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지원하는 기능은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이용하면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구현할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A740-91B9-341A-90AD-7897FDFF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559356"/>
            <a:ext cx="3085654" cy="20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DA4E7-FE50-C3F4-DA69-7E8C9AD1D4A2}"/>
              </a:ext>
            </a:extLst>
          </p:cNvPr>
          <p:cNvSpPr txBox="1"/>
          <p:nvPr/>
        </p:nvSpPr>
        <p:spPr>
          <a:xfrm>
            <a:off x="942387" y="49541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제공되기 때문에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List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생략함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Dijkstra, Kruskal(Minimum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8A88E6-BD46-5D06-7A4A-0377BE01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5603277" cy="2172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3E64-0193-E327-EE8E-D342C5639D3E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사용하는 방법은 세 가지 정도가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E168F-92D9-1260-28A5-59BA42623745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생각으론 아마 이 방법을 가장 많이 사용할 것으로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DDF7-9CBD-821B-46F2-C8FC829865AA}"/>
              </a:ext>
            </a:extLst>
          </p:cNvPr>
          <p:cNvSpPr txBox="1"/>
          <p:nvPr/>
        </p:nvSpPr>
        <p:spPr>
          <a:xfrm>
            <a:off x="942387" y="458485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그런지 찾아보면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21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1199</Words>
  <Application>Microsoft Office PowerPoint</Application>
  <PresentationFormat>와이드스크린</PresentationFormat>
  <Paragraphs>162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1902</cp:revision>
  <dcterms:created xsi:type="dcterms:W3CDTF">2022-07-13T16:55:45Z</dcterms:created>
  <dcterms:modified xsi:type="dcterms:W3CDTF">2022-09-15T11:34:43Z</dcterms:modified>
</cp:coreProperties>
</file>