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399" r:id="rId8"/>
    <p:sldId id="282" r:id="rId9"/>
    <p:sldId id="363" r:id="rId10"/>
    <p:sldId id="402" r:id="rId11"/>
    <p:sldId id="403" r:id="rId12"/>
    <p:sldId id="404" r:id="rId13"/>
    <p:sldId id="407" r:id="rId14"/>
    <p:sldId id="408" r:id="rId15"/>
    <p:sldId id="406" r:id="rId16"/>
    <p:sldId id="410" r:id="rId17"/>
    <p:sldId id="411" r:id="rId18"/>
    <p:sldId id="412" r:id="rId19"/>
    <p:sldId id="365" r:id="rId20"/>
    <p:sldId id="366" r:id="rId21"/>
    <p:sldId id="413" r:id="rId22"/>
    <p:sldId id="400" r:id="rId23"/>
    <p:sldId id="401" r:id="rId24"/>
    <p:sldId id="415" r:id="rId25"/>
    <p:sldId id="416" r:id="rId26"/>
    <p:sldId id="277" r:id="rId27"/>
    <p:sldId id="278" r:id="rId28"/>
    <p:sldId id="367" r:id="rId29"/>
    <p:sldId id="368" r:id="rId30"/>
    <p:sldId id="417" r:id="rId31"/>
    <p:sldId id="29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&amp; 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 조심해야 할 점이 한 가지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670E70-B629-3639-F6AC-75206E6A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139505"/>
            <a:ext cx="2486372" cy="619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D1A5E5-E2A6-2D79-A400-4679F569CAF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원래 다른 일반 문제들의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 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속도 차이를 고려하여 추가 시간을 받는데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FCA12-7B16-7A6C-3358-207A21006689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추가 시간이 없는 문제라서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입출력이 느린 편인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라인 입력마다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9DCD2-095D-5D7F-6319-81967E0A8357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호출하게 되면 알고리즘 들어가기도 전에 입력에서 시간초과가 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C7D85F-89DB-78C5-78B9-7DD7EE63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755998"/>
            <a:ext cx="8303729" cy="20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보다는 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sys.stdin.readline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사용해야 시간 초과를 피할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14DDE8-1A69-BC14-03D3-A943C9FB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27363" cy="3446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196CAF-E478-5CA0-37F0-87170D46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5298645"/>
            <a:ext cx="1091717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3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2065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954F3-E561-BE7C-9C5D-9388C9AFCCF2}"/>
              </a:ext>
            </a:extLst>
          </p:cNvPr>
          <p:cNvSpPr txBox="1"/>
          <p:nvPr/>
        </p:nvSpPr>
        <p:spPr>
          <a:xfrm>
            <a:off x="942387" y="4028571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StringBuilder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이용해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20F500-E2E3-5A34-5662-CDC1243D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46" y="159434"/>
            <a:ext cx="6469027" cy="6598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D7643F-2460-A8B1-D550-739FD4AFECC9}"/>
              </a:ext>
            </a:extLst>
          </p:cNvPr>
          <p:cNvSpPr txBox="1"/>
          <p:nvPr/>
        </p:nvSpPr>
        <p:spPr>
          <a:xfrm>
            <a:off x="942387" y="186187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입력 메서드를 계속 호출 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BEB49-9B28-3929-B403-C875CE94C7B2}"/>
              </a:ext>
            </a:extLst>
          </p:cNvPr>
          <p:cNvSpPr txBox="1"/>
          <p:nvPr/>
        </p:nvSpPr>
        <p:spPr>
          <a:xfrm>
            <a:off x="942387" y="222061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초과를 받게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A5AAB-AF1B-237D-6FC2-3E8985A9B589}"/>
              </a:ext>
            </a:extLst>
          </p:cNvPr>
          <p:cNvSpPr txBox="1"/>
          <p:nvPr/>
        </p:nvSpPr>
        <p:spPr>
          <a:xfrm>
            <a:off x="942387" y="2920575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버퍼를 사용해 입력이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C35F8-85E1-3B2B-AA3B-9A74414BB352}"/>
              </a:ext>
            </a:extLst>
          </p:cNvPr>
          <p:cNvSpPr txBox="1"/>
          <p:nvPr/>
        </p:nvSpPr>
        <p:spPr>
          <a:xfrm>
            <a:off x="942387" y="3289907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BufferedReader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3E394E-2CBF-165D-6723-6AF1F5669285}"/>
              </a:ext>
            </a:extLst>
          </p:cNvPr>
          <p:cNvSpPr txBox="1"/>
          <p:nvPr/>
        </p:nvSpPr>
        <p:spPr>
          <a:xfrm>
            <a:off x="942387" y="439790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한꺼번에 모아뒀다 출력합니다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99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14A0BC-AE14-4E26-0DE5-3AADCF46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146"/>
            <a:ext cx="10237695" cy="58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 – 15552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A+B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전 문제에서 봤듯이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언어별로 빠른 입출력을 하는 방법을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모르면 어쩌면 그 문제를 그 언어로 못 풀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56E26-D7CF-77EF-95B1-7662CBE3695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E1D25-2B2E-B806-71B3-C6A943CAA6C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입출력을 위한 함수를 쓸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그 함수를 쓰면 다른 함수보다 빨리 동작하는지도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알아두면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58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자바의 경우에는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언어에 대해 좀 더 깊게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 자료구조를 사용하기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사용하는 것은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EB8F5-9D10-02EB-FE90-9F127EE00232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가지 이슈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어쩌면 독이 될 지도 모르는 일입니다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CCFF7-B59C-FD33-11A5-0DA1908F24BB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구현부를 까보겠습니다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6222B3-7543-57F9-EF68-5923B3DF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406016"/>
            <a:ext cx="4963218" cy="1733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9C991A-6969-06F8-BD4B-DBB9FF5FCC3A}"/>
              </a:ext>
            </a:extLst>
          </p:cNvPr>
          <p:cNvSpPr txBox="1"/>
          <p:nvPr/>
        </p:nvSpPr>
        <p:spPr>
          <a:xfrm>
            <a:off x="942387" y="51398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extends Vector&lt;E&gt;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써있네요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 벡터 클래스를 상속받고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88A77-EFB7-A4FD-476B-90724DD31383}"/>
              </a:ext>
            </a:extLst>
          </p:cNvPr>
          <p:cNvSpPr txBox="1"/>
          <p:nvPr/>
        </p:nvSpPr>
        <p:spPr>
          <a:xfrm>
            <a:off x="942387" y="55091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이게 어떤 문제를 초래할까요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충분히 생각하신 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페이지로 넘겨주세요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5CB83-F680-3BDD-88C4-57478B5DDA02}"/>
              </a:ext>
            </a:extLst>
          </p:cNvPr>
          <p:cNvSpPr txBox="1"/>
          <p:nvPr/>
        </p:nvSpPr>
        <p:spPr>
          <a:xfrm>
            <a:off x="942387" y="587847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크게 두 가지 문제점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65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상속받은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클래스가 가지고 있던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E3E3B-59F8-B262-1822-F892D97AEA58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메서드들을 그대로 사용할 수 있게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0E4D7D-673C-EAD2-FA00-E6EEA25F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4148"/>
            <a:ext cx="8182759" cy="43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점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 주석에는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Deque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이용할 것을 권하고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EDFE8B-D71D-88D1-0C27-2843BECC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4816"/>
            <a:ext cx="893569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26628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Thread Safe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특징을 가지고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51D32-BF9F-4B74-4382-3FDC4E48DE69}"/>
              </a:ext>
            </a:extLst>
          </p:cNvPr>
          <p:cNvSpPr txBox="1"/>
          <p:nvPr/>
        </p:nvSpPr>
        <p:spPr>
          <a:xfrm>
            <a:off x="942387" y="30321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synchronized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키워드가 붙어있고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멀티스레드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환경이 아닐 때 사용하면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거는 작업에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DA33C-2F63-88BB-9F18-B049DF9AB282}"/>
              </a:ext>
            </a:extLst>
          </p:cNvPr>
          <p:cNvSpPr txBox="1"/>
          <p:nvPr/>
        </p:nvSpPr>
        <p:spPr>
          <a:xfrm>
            <a:off x="942387" y="34014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많은 오버헤드가 발생하게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2402C-C24E-9BD0-2D26-C5756E9E15C2}"/>
              </a:ext>
            </a:extLst>
          </p:cNvPr>
          <p:cNvSpPr txBox="1"/>
          <p:nvPr/>
        </p:nvSpPr>
        <p:spPr>
          <a:xfrm>
            <a:off x="942387" y="11854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Vector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잘못 확장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 만든 것은 자바의 큰 실수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F91A7-E5C2-2249-8DE2-1959F35F2002}"/>
              </a:ext>
            </a:extLst>
          </p:cNvPr>
          <p:cNvSpPr txBox="1"/>
          <p:nvPr/>
        </p:nvSpPr>
        <p:spPr>
          <a:xfrm>
            <a:off x="942387" y="15548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깨는 것을 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8FE64-E64C-22C6-E129-A077ADD59B30}"/>
              </a:ext>
            </a:extLst>
          </p:cNvPr>
          <p:cNvSpPr txBox="1"/>
          <p:nvPr/>
        </p:nvSpPr>
        <p:spPr>
          <a:xfrm>
            <a:off x="942387" y="19241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LIFO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구조를 지키지 않는 클래스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과연 스택이라고 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4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34312-CBA7-C8BF-C299-52C5CAA4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9848"/>
            <a:ext cx="8959751" cy="5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문자열인지 판별하는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31321-957A-4BD9-9347-CD0C67655581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입력 받아서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순차 탐색 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78E8D-78C9-477F-B53B-C731A0ABE13D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 ( ‘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스택에 집어넣고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F0431-BC30-4C0C-92D9-5F6924250EE8}"/>
              </a:ext>
            </a:extLst>
          </p:cNvPr>
          <p:cNvSpPr txBox="1"/>
          <p:nvPr/>
        </p:nvSpPr>
        <p:spPr>
          <a:xfrm>
            <a:off x="942387" y="26005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 ) ‘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나온다면 스택에서 빼면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7E3C-3912-4A9B-95F1-CA42170B4180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스택에서 빼려고 할 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닫는 괄호일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비어있거나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843A9-166A-4E35-8942-061CB9E5ABBF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순회가 끝났는데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비어있지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않다면 짝이 맞지 않음을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대략적인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슈도코드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AF06DB-C71B-40CD-B65A-284F974C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7637169" cy="49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ABB7DE-C9D8-CA58-35D0-43FCBADD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3" y="955017"/>
            <a:ext cx="10377155" cy="3778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8CB359-D073-379E-E5C6-1B49EB65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97" y="3921551"/>
            <a:ext cx="1395682" cy="234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41C19E-CF69-A11F-2F0A-B63A51307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17" y="3902697"/>
            <a:ext cx="1370135" cy="9698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6BDE1B-C3EE-148A-4DF3-717360C0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884" y="3883843"/>
            <a:ext cx="1376699" cy="14523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E1C66A-1D27-B642-20B5-DB494DE8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957" y="3883843"/>
            <a:ext cx="1372839" cy="9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16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 후위 표기식의 원리를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7C3D-1A1B-469B-817C-E2D8EDC86C6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표기식이란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그대로 연산자가 피연산자의 뒤에 있는 수식을 의미합니다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91571-4639-DE6D-2E91-64CE8911ABF4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(Infix Expression) : 3 + 5 ×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A6D87-56C1-CCC6-94E3-AC8B7D8C26D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(Prefix Expression) : + 3 × 5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4BE3B-0498-D7BD-4517-8AA724CA2E49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Expression) : 3 5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AB63E-A479-57C5-D010-1B9701AF7F8A}"/>
              </a:ext>
            </a:extLst>
          </p:cNvPr>
          <p:cNvSpPr txBox="1"/>
          <p:nvPr/>
        </p:nvSpPr>
        <p:spPr>
          <a:xfrm>
            <a:off x="942387" y="414468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후위 표기법을 쓸까요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8C7A4-E1D7-B78F-695C-A0FC5A41DE44}"/>
              </a:ext>
            </a:extLst>
          </p:cNvPr>
          <p:cNvSpPr txBox="1"/>
          <p:nvPr/>
        </p:nvSpPr>
        <p:spPr>
          <a:xfrm>
            <a:off x="942387" y="45140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필요없음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괄호를 쓰지 않고도 먼저 계산해야 할 내용을 나타낼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CE4CA-B836-BE86-9B44-C457D4672D74}"/>
              </a:ext>
            </a:extLst>
          </p:cNvPr>
          <p:cNvSpPr txBox="1"/>
          <p:nvPr/>
        </p:nvSpPr>
        <p:spPr>
          <a:xfrm>
            <a:off x="942387" y="48833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 우선순위를 고려할 필요가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D051D-FE0F-CE16-A388-74DA2F3B2A60}"/>
              </a:ext>
            </a:extLst>
          </p:cNvPr>
          <p:cNvSpPr txBox="1"/>
          <p:nvPr/>
        </p:nvSpPr>
        <p:spPr>
          <a:xfrm>
            <a:off x="942387" y="52526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수식을 읽으면서 바로 계산할 수 있음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표현식의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존재해 수식을 끝까지 읽은 후에 계산 가능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표기식을 계산할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연산자가 나온다면 앞의 두 숫자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피연산자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바로바로 연산을 해주면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7C3D-1A1B-469B-817C-E2D8EDC86C6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식의 결과를 얻을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4BE3B-0498-D7BD-4517-8AA724CA2E49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5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8F8F9-C1DD-73D7-AD20-06037BE4E52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05BB1-540F-BFE0-1E16-C619A83288DB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2EF3A1-ACC4-4107-5CF0-9600110B0453}"/>
              </a:ext>
            </a:extLst>
          </p:cNvPr>
          <p:cNvSpPr txBox="1"/>
          <p:nvPr/>
        </p:nvSpPr>
        <p:spPr>
          <a:xfrm>
            <a:off x="942387" y="34060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×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× 2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FA9A0-799D-AA0C-3119-0279F363567B}"/>
              </a:ext>
            </a:extLst>
          </p:cNvPr>
          <p:cNvSpPr txBox="1"/>
          <p:nvPr/>
        </p:nvSpPr>
        <p:spPr>
          <a:xfrm>
            <a:off x="942387" y="377534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3 10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+ 10   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  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C5712-0F57-DF57-42C9-282BD83BB812}"/>
              </a:ext>
            </a:extLst>
          </p:cNvPr>
          <p:cNvSpPr txBox="1"/>
          <p:nvPr/>
        </p:nvSpPr>
        <p:spPr>
          <a:xfrm>
            <a:off x="942387" y="45140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식을 자료구조를 이용하며 구한다고 생각하면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차례차례로 넣어가다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9B39F-1036-EB11-797B-90366B9B79E2}"/>
              </a:ext>
            </a:extLst>
          </p:cNvPr>
          <p:cNvSpPr txBox="1"/>
          <p:nvPr/>
        </p:nvSpPr>
        <p:spPr>
          <a:xfrm>
            <a:off x="942387" y="48833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마지막에 넣었던 두 개의 수를 꺼내어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)(pop)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연산을 하고 다시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넣는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구조가 될 것이고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017DD-944A-A344-0D22-28B86517492A}"/>
              </a:ext>
            </a:extLst>
          </p:cNvPr>
          <p:cNvSpPr txBox="1"/>
          <p:nvPr/>
        </p:nvSpPr>
        <p:spPr>
          <a:xfrm>
            <a:off x="942387" y="52526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자료구조는 스택이니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풀기 위해 스택을 사용할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907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다음과 같은 방식으로 문제를 풀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68BEF1-7448-5400-EE54-B575597F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3" y="1559357"/>
            <a:ext cx="10237694" cy="47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0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E89D0-EC5B-949F-2F86-BB48EDA3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8873"/>
            <a:ext cx="1086954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구현해본 큐를 채점할 수 있는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A2188-D131-F96B-08B1-C61DDBFCF482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구현을 해봤다면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라이브러리를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23036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설명은 생략합니다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0672DE-9A16-449C-C1E8-53F4FCB0C57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FFAC5-1C7A-59B5-8C86-A8D769B5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198"/>
            <a:ext cx="10671142" cy="57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7D9011-D631-3335-93A5-B2BD13DFC2B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카드에 행하는 연산이 가장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윗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카드를 버리거나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(pop()),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제일 위 카드를 아래로 옮기는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(push(pop())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55C17-2EF2-D65B-0F50-0242B40048D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자료구조를 사용할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62923B-5DA6-B45F-2103-54B5FE2E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9873426" cy="45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80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Data Structure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 구조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42900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하나의 자료 뒤에 하나의 자료가 존재하는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자료들 간의 앞뒤 관계가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1:1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선형관계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416766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Array, List, Stack, Queue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1CD33-0158-F4BE-945F-36384441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82" y="1890986"/>
            <a:ext cx="5524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7D9011-D631-3335-93A5-B2BD13DFC2B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전형적인 큐를 사용하는 문제이지만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꼭 큐를 사용해야만 풀 수 있는 것은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960CF1-584A-57E2-87E2-9438B5FB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260450" cy="45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1. 4949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균형잡힌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세상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2. 10773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05966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357982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15828 Router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39491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454919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구현한 트리의 각 노드들을 어떻게 순회해야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C1EC7-2A81-3047-B154-CBC26011C90C}"/>
              </a:ext>
            </a:extLst>
          </p:cNvPr>
          <p:cNvSpPr txBox="1"/>
          <p:nvPr/>
        </p:nvSpPr>
        <p:spPr>
          <a:xfrm>
            <a:off x="942387" y="514922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트리가 이진 트리가 아니라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 트리라면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노드들을 어떻게 관리해야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F4F7D-C35E-7491-6B7F-C97FB83472B8}"/>
              </a:ext>
            </a:extLst>
          </p:cNvPr>
          <p:cNvSpPr txBox="1"/>
          <p:nvPr/>
        </p:nvSpPr>
        <p:spPr>
          <a:xfrm>
            <a:off x="942387" y="574926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그래프의 이론에 대해 공부해보세요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1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2824298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익숙할 법한 선형 자료구조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502A94-64D2-5BF4-BED1-D812E20B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1256"/>
              </p:ext>
            </p:extLst>
          </p:nvPr>
        </p:nvGraphicFramePr>
        <p:xfrm>
          <a:off x="942387" y="1787949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57957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39853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069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708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0415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80456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437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index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arr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[]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71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7432D2-E796-8376-EDF2-2F24E5A26EE0}"/>
              </a:ext>
            </a:extLst>
          </p:cNvPr>
          <p:cNvSpPr txBox="1"/>
          <p:nvPr/>
        </p:nvSpPr>
        <p:spPr>
          <a:xfrm>
            <a:off x="942387" y="3193630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 인덱스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0DE75-34D0-7B69-5A84-5B925E3B5F27}"/>
              </a:ext>
            </a:extLst>
          </p:cNvPr>
          <p:cNvSpPr txBox="1"/>
          <p:nvPr/>
        </p:nvSpPr>
        <p:spPr>
          <a:xfrm>
            <a:off x="942387" y="3562962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타입의 변수들로 이루어짐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F9B82-9AEC-4B1D-DFD2-1E6530B6F2C0}"/>
              </a:ext>
            </a:extLst>
          </p:cNvPr>
          <p:cNvSpPr txBox="1"/>
          <p:nvPr/>
        </p:nvSpPr>
        <p:spPr>
          <a:xfrm>
            <a:off x="942387" y="3927234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크기가 정적이라 한 번 정하면 크기를 바꿀 수 없음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/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blipFill>
                <a:blip r:embed="rId2"/>
                <a:stretch>
                  <a:fillRect l="-56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770384-1B07-58D6-BA24-08B4BBEF1316}"/>
              </a:ext>
            </a:extLst>
          </p:cNvPr>
          <p:cNvSpPr txBox="1"/>
          <p:nvPr/>
        </p:nvSpPr>
        <p:spPr>
          <a:xfrm>
            <a:off x="942387" y="4296566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메모리 주소가 연속적임</a:t>
            </a:r>
          </a:p>
        </p:txBody>
      </p:sp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9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Linked List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332504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가지고 있던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장점을 포기하고 대신 빈틈없는 데이터의 적재라는 장점을 택한 자료구조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/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인덱스가 존재하지 않아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불리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/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대신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 삽입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inkedList">
            <a:extLst>
              <a:ext uri="{FF2B5EF4-FFF2-40B4-BE49-F238E27FC236}">
                <a16:creationId xmlns:a16="http://schemas.microsoft.com/office/drawing/2014/main" id="{C5011960-5B3F-FE70-19DB-B3CDB782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721363"/>
            <a:ext cx="6401094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(LIFO : Last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pic>
        <p:nvPicPr>
          <p:cNvPr id="3074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B54F1E5A-4A07-3D3E-E537-0609B3EB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3299676" cy="17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asus Q">
            <a:extLst>
              <a:ext uri="{FF2B5EF4-FFF2-40B4-BE49-F238E27FC236}">
                <a16:creationId xmlns:a16="http://schemas.microsoft.com/office/drawing/2014/main" id="{D440B930-35A3-177A-7888-1E8F89E7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624" y="1352030"/>
            <a:ext cx="369455" cy="3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브라우저의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실행취소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Expression)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호출 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DFS,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 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(VPS))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검사</a:t>
            </a: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(FIFO : First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우선순위 없는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(ex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은행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프린터 출력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수강신청 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BFS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자료구조 - 큐(Queue)란?">
            <a:extLst>
              <a:ext uri="{FF2B5EF4-FFF2-40B4-BE49-F238E27FC236}">
                <a16:creationId xmlns:a16="http://schemas.microsoft.com/office/drawing/2014/main" id="{C1201674-7F9B-C919-7788-5FE71783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668342"/>
            <a:ext cx="3734378" cy="149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A0F7F-73E6-DB23-D82E-C867FF7B826B}"/>
              </a:ext>
            </a:extLst>
          </p:cNvPr>
          <p:cNvSpPr txBox="1"/>
          <p:nvPr/>
        </p:nvSpPr>
        <p:spPr>
          <a:xfrm>
            <a:off x="942386" y="5176203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???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큐가 왜 이렇게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안잡히냐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858B36-D58B-E3B6-0182-6CA6D275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01" y="5054742"/>
            <a:ext cx="1524632" cy="6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72EF0-80EF-6381-68BC-19743362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093"/>
            <a:ext cx="1087906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스택을 직접 구현해보는 과제를 내드렸었는데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스택이 올바르게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구현됬는지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채점할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구현을 제대로 해보셨다면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다음부턴 라이브러리 사용법을 익혀서 문제를 푸셔도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D0422-A734-E34B-2C8C-FF1CCE38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51787"/>
            <a:ext cx="6899286" cy="3911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21824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1258</Words>
  <Application>Microsoft Office PowerPoint</Application>
  <PresentationFormat>와이드스크린</PresentationFormat>
  <Paragraphs>181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2389</cp:revision>
  <dcterms:created xsi:type="dcterms:W3CDTF">2022-07-13T16:55:45Z</dcterms:created>
  <dcterms:modified xsi:type="dcterms:W3CDTF">2022-10-10T10:14:04Z</dcterms:modified>
</cp:coreProperties>
</file>