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99" r:id="rId5"/>
    <p:sldId id="300" r:id="rId6"/>
    <p:sldId id="277" r:id="rId7"/>
    <p:sldId id="278" r:id="rId8"/>
    <p:sldId id="280" r:id="rId9"/>
    <p:sldId id="281" r:id="rId10"/>
    <p:sldId id="282" r:id="rId11"/>
    <p:sldId id="283" r:id="rId12"/>
    <p:sldId id="284" r:id="rId13"/>
    <p:sldId id="287" r:id="rId14"/>
    <p:sldId id="301" r:id="rId15"/>
    <p:sldId id="302" r:id="rId16"/>
    <p:sldId id="288" r:id="rId17"/>
    <p:sldId id="289" r:id="rId18"/>
    <p:sldId id="303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EBC8A85-355B-4A1E-8D46-5AC8F0DEE50B}"/>
              </a:ext>
            </a:extLst>
          </p:cNvPr>
          <p:cNvSpPr txBox="1"/>
          <p:nvPr/>
        </p:nvSpPr>
        <p:spPr>
          <a:xfrm>
            <a:off x="331694" y="177505"/>
            <a:ext cx="4241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2675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반복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FBBE61-D21F-A751-EEC2-72978877D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1183"/>
            <a:ext cx="11368726" cy="590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문자열의 각 글자를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반복 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5530E-052E-EBE5-A239-3E5E130B1E2B}"/>
              </a:ext>
            </a:extLst>
          </p:cNvPr>
          <p:cNvSpPr txBox="1"/>
          <p:nvPr/>
        </p:nvSpPr>
        <p:spPr>
          <a:xfrm>
            <a:off x="331694" y="177505"/>
            <a:ext cx="4241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2675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반복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58FCFE0-2E6B-9056-7B5B-EEA5B17AE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2285840"/>
            <a:ext cx="5712937" cy="388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75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DFDEA46-4B46-A6CD-8406-53F966004F73}"/>
              </a:ext>
            </a:extLst>
          </p:cNvPr>
          <p:cNvSpPr txBox="1"/>
          <p:nvPr/>
        </p:nvSpPr>
        <p:spPr>
          <a:xfrm>
            <a:off x="331694" y="177505"/>
            <a:ext cx="3914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1157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 공부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6B1797-DC27-017E-A75B-FFE0F59E2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017"/>
            <a:ext cx="9803876" cy="29110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0071EC-D759-9416-5A97-7334E6DEC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941627"/>
            <a:ext cx="1438338" cy="10475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695321-1925-4F6F-6D08-F7D6A28B1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139" y="3922575"/>
            <a:ext cx="1454967" cy="10642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EA666A-8C95-7656-3070-120B537A1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991" y="3922575"/>
            <a:ext cx="1451938" cy="10642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8671A43-16F0-995D-46CD-F49EEA494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7741" y="3941627"/>
            <a:ext cx="1448399" cy="104515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56D115B-F57C-1114-97CB-56FE80F75F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204196"/>
            <a:ext cx="1438338" cy="106240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F003E17-6175-6638-B2F6-F67381F2D1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7139" y="5204196"/>
            <a:ext cx="1449489" cy="106240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6EF7904-C6EE-6586-BA7D-B120EA32F1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77849" y="5204196"/>
            <a:ext cx="1454683" cy="106240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800F2E0-3EDE-C74E-2671-CAC9292EB0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7741" y="5204196"/>
            <a:ext cx="1448399" cy="10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07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99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대소문자를 구분하지 않는다고 했으니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전체를 대문자 또는 소문자로 변환하고 시작하면 편리할 것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D51518-D0C6-E832-1FFB-7B07BFE94480}"/>
              </a:ext>
            </a:extLst>
          </p:cNvPr>
          <p:cNvSpPr txBox="1"/>
          <p:nvPr/>
        </p:nvSpPr>
        <p:spPr>
          <a:xfrm>
            <a:off x="331694" y="177505"/>
            <a:ext cx="3914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1157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 공부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43FD2-DF04-5F1C-F7F2-4E333BC2C9AB}"/>
              </a:ext>
            </a:extLst>
          </p:cNvPr>
          <p:cNvSpPr txBox="1"/>
          <p:nvPr/>
        </p:nvSpPr>
        <p:spPr>
          <a:xfrm>
            <a:off x="942387" y="3791822"/>
            <a:ext cx="99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알파벳이 몇 번 나왔는지 셈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375DAF-ADB2-167D-4A9D-36C94C18B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649005"/>
            <a:ext cx="4478003" cy="18766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72E5455-820A-3453-74BE-495FB0B8F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6" y="4427351"/>
            <a:ext cx="4506526" cy="101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05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99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많이 나온 알파벳이 몇 개인지 확인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D51518-D0C6-E832-1FFB-7B07BFE94480}"/>
              </a:ext>
            </a:extLst>
          </p:cNvPr>
          <p:cNvSpPr txBox="1"/>
          <p:nvPr/>
        </p:nvSpPr>
        <p:spPr>
          <a:xfrm>
            <a:off x="331694" y="177505"/>
            <a:ext cx="3914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1157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 공부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43FD2-DF04-5F1C-F7F2-4E333BC2C9AB}"/>
              </a:ext>
            </a:extLst>
          </p:cNvPr>
          <p:cNvSpPr txBox="1"/>
          <p:nvPr/>
        </p:nvSpPr>
        <p:spPr>
          <a:xfrm>
            <a:off x="942387" y="3791822"/>
            <a:ext cx="99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많이 나온 알파벳의 수를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C294D8-5FAB-D197-66B5-6D007392E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681329"/>
            <a:ext cx="4210807" cy="12518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57FC5D-990C-779C-0FD9-A245E3CE9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6" y="4233564"/>
            <a:ext cx="4286678" cy="125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93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9917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많이 나온 알파벳이 유일하지 않으면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 != 1 ) ?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출력하고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유일하다면 그 알파벳을 출력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D51518-D0C6-E832-1FFB-7B07BFE94480}"/>
              </a:ext>
            </a:extLst>
          </p:cNvPr>
          <p:cNvSpPr txBox="1"/>
          <p:nvPr/>
        </p:nvSpPr>
        <p:spPr>
          <a:xfrm>
            <a:off x="331694" y="177505"/>
            <a:ext cx="3914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1157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 공부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2DEE80-3D22-4C09-AE38-68CA9382A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2138872"/>
            <a:ext cx="5153614" cy="253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3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CABFE7-88F6-DAB4-1BA1-73286430AC3D}"/>
              </a:ext>
            </a:extLst>
          </p:cNvPr>
          <p:cNvSpPr txBox="1"/>
          <p:nvPr/>
        </p:nvSpPr>
        <p:spPr>
          <a:xfrm>
            <a:off x="331694" y="177505"/>
            <a:ext cx="465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1316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그룹 단어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체커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B38A3-B196-3741-D6D3-0CA8FB95B91A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93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86D852-FF78-F56B-3D83-6A37E0336D58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CF8DBC-D935-74DF-645F-7F0C7FA608EF}"/>
              </a:ext>
            </a:extLst>
          </p:cNvPr>
          <p:cNvSpPr txBox="1"/>
          <p:nvPr/>
        </p:nvSpPr>
        <p:spPr>
          <a:xfrm>
            <a:off x="331694" y="177505"/>
            <a:ext cx="465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1316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그룹 단어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체커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587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C017FAE-D2B5-E478-861D-49154DA5FB78}"/>
              </a:ext>
            </a:extLst>
          </p:cNvPr>
          <p:cNvSpPr txBox="1"/>
          <p:nvPr/>
        </p:nvSpPr>
        <p:spPr>
          <a:xfrm>
            <a:off x="331694" y="177505"/>
            <a:ext cx="317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2908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4E2FD-2942-B71B-44F1-FDF3880E72F7}"/>
              </a:ext>
            </a:extLst>
          </p:cNvPr>
          <p:cNvSpPr txBox="1"/>
          <p:nvPr/>
        </p:nvSpPr>
        <p:spPr>
          <a:xfrm>
            <a:off x="942387" y="1074286"/>
            <a:ext cx="994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int(), str()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DFF561-D395-A80F-9EF7-6B1DC945E064}"/>
              </a:ext>
            </a:extLst>
          </p:cNvPr>
          <p:cNvSpPr txBox="1"/>
          <p:nvPr/>
        </p:nvSpPr>
        <p:spPr>
          <a:xfrm>
            <a:off x="1832434" y="2533436"/>
            <a:ext cx="16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→ 정수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77585E-83F1-F239-407A-336DBCA4E9B5}"/>
              </a:ext>
            </a:extLst>
          </p:cNvPr>
          <p:cNvSpPr txBox="1"/>
          <p:nvPr/>
        </p:nvSpPr>
        <p:spPr>
          <a:xfrm>
            <a:off x="8795720" y="2533436"/>
            <a:ext cx="16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정수 → 문자열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7568F69-DC93-89E6-8A56-03D00C5DF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92073"/>
            <a:ext cx="3409508" cy="79290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6E23A6-971F-2259-86FF-963B81A14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242" y="1592073"/>
            <a:ext cx="3278371" cy="79290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E36FF2A-B21F-50DF-E78C-7C2D4214F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87" y="4473020"/>
            <a:ext cx="4454154" cy="72114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0150791-1015-3077-77C8-9485CBD9C95E}"/>
              </a:ext>
            </a:extLst>
          </p:cNvPr>
          <p:cNvSpPr txBox="1"/>
          <p:nvPr/>
        </p:nvSpPr>
        <p:spPr>
          <a:xfrm>
            <a:off x="2354757" y="5601163"/>
            <a:ext cx="16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→ 정수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4D86039-918F-D219-1E31-80ED366F1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44" y="4473020"/>
            <a:ext cx="4680669" cy="72114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D156B1A-E2D1-7AB2-E90C-F002AA26F5D8}"/>
              </a:ext>
            </a:extLst>
          </p:cNvPr>
          <p:cNvSpPr txBox="1"/>
          <p:nvPr/>
        </p:nvSpPr>
        <p:spPr>
          <a:xfrm>
            <a:off x="8094571" y="5599048"/>
            <a:ext cx="16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정수 → 문자열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48497D-551F-1475-DCB0-B8B2FD0D8C0D}"/>
              </a:ext>
            </a:extLst>
          </p:cNvPr>
          <p:cNvSpPr txBox="1"/>
          <p:nvPr/>
        </p:nvSpPr>
        <p:spPr>
          <a:xfrm>
            <a:off x="942387" y="3955233"/>
            <a:ext cx="994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parseInt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toString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818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6090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11654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아스키 코드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92049-9E62-2CC7-93B0-0F3801B09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3" y="977565"/>
            <a:ext cx="7830534" cy="31306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735FE6-4C4B-867C-7E05-ACAD71AFC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0" y="4307494"/>
            <a:ext cx="1288330" cy="10333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5D92BD6-EF6D-6C9B-5F65-C91EE605C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195" y="4307494"/>
            <a:ext cx="1215702" cy="10333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5094BEA-CF0E-737D-9810-B1C7DB533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82" y="5416423"/>
            <a:ext cx="1262217" cy="107393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5D17A0D-06C4-6EA3-1275-1A4EE88B1F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5195" y="5416423"/>
            <a:ext cx="1273071" cy="107393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92A923-B07E-9388-D086-9D27CE90C4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6757" y="4313956"/>
            <a:ext cx="1283606" cy="102688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8ACEDF5-7AAA-BBDF-344C-2C943F1491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0037" y="4310487"/>
            <a:ext cx="1235036" cy="103382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1D0070D-F348-B373-1870-C6115662AB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6757" y="5444321"/>
            <a:ext cx="1262216" cy="105067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0AE8B96-C1E4-788B-5C20-284F96CF86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6982" y="5418520"/>
            <a:ext cx="1262216" cy="105772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646692B-2F1B-81E4-BF48-3A5057039E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59732" y="4311752"/>
            <a:ext cx="1256209" cy="106566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A8324E4-989B-C1F3-DF4A-588E2F90EC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74442" y="4321278"/>
            <a:ext cx="1235036" cy="105154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876D75E-32AF-FCD6-D3E8-6A88C500A2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41063" y="5487359"/>
            <a:ext cx="1238303" cy="101128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5239B86-5EF6-8FDE-EF1A-7F77B72AEF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11288" y="5444321"/>
            <a:ext cx="1217665" cy="103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0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6090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11654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아스키 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6D852-FF78-F56B-3D83-6A37E0336D58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언어의 기본 입출력 기능을 잘 활용하면 될 듯 합니다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75A982-7421-DC51-CADF-CD7099A6B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61874"/>
            <a:ext cx="5218727" cy="11182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5F93A7-B0E3-20AB-B354-2E456B575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772126"/>
            <a:ext cx="5218726" cy="14529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187DB7-FA33-7D18-2BA0-5C6A82A34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86" y="3456696"/>
            <a:ext cx="5218725" cy="8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26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543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1193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분수찾기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A7D873-7B63-4EB1-244B-CF53A35D6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4641"/>
            <a:ext cx="10586301" cy="6469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AF4F08-763C-3FBF-33D7-059C47785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581581"/>
            <a:ext cx="7513163" cy="52559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5AFF4F-8424-C1E6-A74E-08116C6CC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813" y="4974415"/>
            <a:ext cx="983160" cy="7886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0C8DF4A-DF79-9B14-7D44-4B32E3CC5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4241" y="4974415"/>
            <a:ext cx="921020" cy="78868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0B5D5D6-BA15-DA81-32D1-CAAE3A84C4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3812" y="5970494"/>
            <a:ext cx="983160" cy="82674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C498849-13A1-E0C4-3FEC-D485B6E10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2011" y="5970494"/>
            <a:ext cx="931606" cy="78868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DAA8158-06EC-EC3E-7275-D948A65C31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1642" y="4974415"/>
            <a:ext cx="919266" cy="78868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EFA5001-C4DF-A381-FFDE-24D32065FC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2754" y="4974415"/>
            <a:ext cx="954103" cy="79865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B45A198-524B-E773-4A2B-65BA86A617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1642" y="5967003"/>
            <a:ext cx="931607" cy="78869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85F5A32-23C1-7A67-CBDE-06DBE3BE42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82753" y="5967003"/>
            <a:ext cx="962767" cy="79865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818A1BA-D376-9EB5-453E-2545314F9A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06449" y="4974415"/>
            <a:ext cx="943383" cy="79865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8F38E2B-337E-DFAF-8BC4-8A8285A1E2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61561" y="4984385"/>
            <a:ext cx="915726" cy="78868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109800C4-07FB-0B94-BE19-4F5E91EE07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06449" y="5956216"/>
            <a:ext cx="943383" cy="799477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2A60074-AC4D-2178-80A5-C55ECB76E7A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61561" y="5976973"/>
            <a:ext cx="946427" cy="78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14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EB48206-DCA1-EF9A-DAF8-03B966957B07}"/>
              </a:ext>
            </a:extLst>
          </p:cNvPr>
          <p:cNvCxnSpPr>
            <a:cxnSpLocks/>
          </p:cNvCxnSpPr>
          <p:nvPr/>
        </p:nvCxnSpPr>
        <p:spPr>
          <a:xfrm flipH="1">
            <a:off x="331694" y="5505334"/>
            <a:ext cx="5588339" cy="0"/>
          </a:xfrm>
          <a:prstGeom prst="straightConnector1">
            <a:avLst/>
          </a:prstGeom>
          <a:ln w="1905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24A2585-F632-8946-6C24-E07EC34678AB}"/>
              </a:ext>
            </a:extLst>
          </p:cNvPr>
          <p:cNvCxnSpPr>
            <a:cxnSpLocks/>
          </p:cNvCxnSpPr>
          <p:nvPr/>
        </p:nvCxnSpPr>
        <p:spPr>
          <a:xfrm>
            <a:off x="331694" y="4260996"/>
            <a:ext cx="5588339" cy="0"/>
          </a:xfrm>
          <a:prstGeom prst="straightConnector1">
            <a:avLst/>
          </a:prstGeom>
          <a:ln w="1905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394574F-0035-E8B0-3814-17006FEE6C31}"/>
              </a:ext>
            </a:extLst>
          </p:cNvPr>
          <p:cNvCxnSpPr>
            <a:cxnSpLocks/>
          </p:cNvCxnSpPr>
          <p:nvPr/>
        </p:nvCxnSpPr>
        <p:spPr>
          <a:xfrm flipH="1">
            <a:off x="331694" y="3224047"/>
            <a:ext cx="5588339" cy="0"/>
          </a:xfrm>
          <a:prstGeom prst="straightConnector1">
            <a:avLst/>
          </a:prstGeom>
          <a:ln w="1905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453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1193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분수찾기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6D852-FF78-F56B-3D83-6A37E0336D58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 모양이 생기는 규칙을 찾으면 좀 더 수월해짐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DCC54A-77C9-48A3-F89E-8A4044BF7619}"/>
              </a:ext>
            </a:extLst>
          </p:cNvPr>
          <p:cNvCxnSpPr>
            <a:cxnSpLocks/>
          </p:cNvCxnSpPr>
          <p:nvPr/>
        </p:nvCxnSpPr>
        <p:spPr>
          <a:xfrm>
            <a:off x="331694" y="2262513"/>
            <a:ext cx="5588339" cy="0"/>
          </a:xfrm>
          <a:prstGeom prst="straightConnector1">
            <a:avLst/>
          </a:prstGeom>
          <a:ln w="1905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CF0A273E-577B-AA19-308E-2EAC96B5BC54}"/>
              </a:ext>
            </a:extLst>
          </p:cNvPr>
          <p:cNvSpPr/>
          <p:nvPr/>
        </p:nvSpPr>
        <p:spPr>
          <a:xfrm>
            <a:off x="2657923" y="1861874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1/1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0520B4D-0490-3F37-AE06-028053F57F16}"/>
              </a:ext>
            </a:extLst>
          </p:cNvPr>
          <p:cNvSpPr/>
          <p:nvPr/>
        </p:nvSpPr>
        <p:spPr>
          <a:xfrm>
            <a:off x="1979193" y="2813981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2/1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0F054BB-1BFB-F956-23E9-D7183E6C10DA}"/>
              </a:ext>
            </a:extLst>
          </p:cNvPr>
          <p:cNvSpPr/>
          <p:nvPr/>
        </p:nvSpPr>
        <p:spPr>
          <a:xfrm>
            <a:off x="3355507" y="2813981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1/2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4C677AB-C10F-87C0-0978-7FE303D6FA22}"/>
              </a:ext>
            </a:extLst>
          </p:cNvPr>
          <p:cNvSpPr/>
          <p:nvPr/>
        </p:nvSpPr>
        <p:spPr>
          <a:xfrm>
            <a:off x="1281609" y="3862600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3/1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95B3DED-BC97-3418-0E49-30D96EB2D42E}"/>
              </a:ext>
            </a:extLst>
          </p:cNvPr>
          <p:cNvSpPr/>
          <p:nvPr/>
        </p:nvSpPr>
        <p:spPr>
          <a:xfrm>
            <a:off x="2657923" y="3862600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2/2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CA416FD-DA6E-5EC2-D2DD-F717CFA39D09}"/>
              </a:ext>
            </a:extLst>
          </p:cNvPr>
          <p:cNvSpPr/>
          <p:nvPr/>
        </p:nvSpPr>
        <p:spPr>
          <a:xfrm>
            <a:off x="4034237" y="3862600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1/3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072E768-313F-C935-74C9-992D1D3142B4}"/>
              </a:ext>
            </a:extLst>
          </p:cNvPr>
          <p:cNvSpPr/>
          <p:nvPr/>
        </p:nvSpPr>
        <p:spPr>
          <a:xfrm>
            <a:off x="602879" y="5127889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4/1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FC07C0B-6DA7-28D7-0F0B-038416759F5F}"/>
              </a:ext>
            </a:extLst>
          </p:cNvPr>
          <p:cNvSpPr/>
          <p:nvPr/>
        </p:nvSpPr>
        <p:spPr>
          <a:xfrm>
            <a:off x="1979193" y="5127889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3/2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B538019-638A-9E38-4EE7-29FC81A4FAAF}"/>
              </a:ext>
            </a:extLst>
          </p:cNvPr>
          <p:cNvSpPr/>
          <p:nvPr/>
        </p:nvSpPr>
        <p:spPr>
          <a:xfrm>
            <a:off x="3355507" y="5127889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2/3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93AD2CE-762B-0708-DC68-4349444FF4CA}"/>
              </a:ext>
            </a:extLst>
          </p:cNvPr>
          <p:cNvSpPr/>
          <p:nvPr/>
        </p:nvSpPr>
        <p:spPr>
          <a:xfrm>
            <a:off x="4731821" y="5127889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1/4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7AD3C5-36E7-AB52-AC84-0FDA44FD1452}"/>
              </a:ext>
            </a:extLst>
          </p:cNvPr>
          <p:cNvSpPr txBox="1"/>
          <p:nvPr/>
        </p:nvSpPr>
        <p:spPr>
          <a:xfrm>
            <a:off x="6096001" y="2077847"/>
            <a:ext cx="58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D250EB-EA15-6EE6-CB8B-6890C0FBB1B5}"/>
              </a:ext>
            </a:extLst>
          </p:cNvPr>
          <p:cNvSpPr txBox="1"/>
          <p:nvPr/>
        </p:nvSpPr>
        <p:spPr>
          <a:xfrm>
            <a:off x="6096001" y="3029954"/>
            <a:ext cx="58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365529-DC76-F909-3ECC-1989E7607554}"/>
              </a:ext>
            </a:extLst>
          </p:cNvPr>
          <p:cNvSpPr txBox="1"/>
          <p:nvPr/>
        </p:nvSpPr>
        <p:spPr>
          <a:xfrm>
            <a:off x="6096001" y="4076330"/>
            <a:ext cx="58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층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254807-5086-DAD8-45E2-21E3530FE607}"/>
              </a:ext>
            </a:extLst>
          </p:cNvPr>
          <p:cNvSpPr txBox="1"/>
          <p:nvPr/>
        </p:nvSpPr>
        <p:spPr>
          <a:xfrm>
            <a:off x="6096001" y="5320668"/>
            <a:ext cx="58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층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F1B16F-287B-A68E-83F3-BE5220ECDEC3}"/>
              </a:ext>
            </a:extLst>
          </p:cNvPr>
          <p:cNvSpPr txBox="1"/>
          <p:nvPr/>
        </p:nvSpPr>
        <p:spPr>
          <a:xfrm>
            <a:off x="2379832" y="1841266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1E285D-7A5F-60B6-F780-A0B4803DA002}"/>
              </a:ext>
            </a:extLst>
          </p:cNvPr>
          <p:cNvSpPr txBox="1"/>
          <p:nvPr/>
        </p:nvSpPr>
        <p:spPr>
          <a:xfrm>
            <a:off x="1682248" y="2810911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CA04E2-0509-88A1-AF56-1E664BA9211B}"/>
              </a:ext>
            </a:extLst>
          </p:cNvPr>
          <p:cNvSpPr txBox="1"/>
          <p:nvPr/>
        </p:nvSpPr>
        <p:spPr>
          <a:xfrm>
            <a:off x="3089416" y="2810911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1A5F21-AF5A-E001-AF4D-1F0971F7AE04}"/>
              </a:ext>
            </a:extLst>
          </p:cNvPr>
          <p:cNvSpPr txBox="1"/>
          <p:nvPr/>
        </p:nvSpPr>
        <p:spPr>
          <a:xfrm>
            <a:off x="1002732" y="3877001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08BC87-55C4-307D-64F0-02914975A512}"/>
              </a:ext>
            </a:extLst>
          </p:cNvPr>
          <p:cNvSpPr txBox="1"/>
          <p:nvPr/>
        </p:nvSpPr>
        <p:spPr>
          <a:xfrm>
            <a:off x="2372675" y="3877001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CA78E6-C765-4967-91B6-75695FD7FF87}"/>
              </a:ext>
            </a:extLst>
          </p:cNvPr>
          <p:cNvSpPr txBox="1"/>
          <p:nvPr/>
        </p:nvSpPr>
        <p:spPr>
          <a:xfrm>
            <a:off x="3740521" y="3877001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1B4E45-2364-18C4-C5CF-FDB08A772C25}"/>
              </a:ext>
            </a:extLst>
          </p:cNvPr>
          <p:cNvSpPr txBox="1"/>
          <p:nvPr/>
        </p:nvSpPr>
        <p:spPr>
          <a:xfrm>
            <a:off x="4476679" y="5147035"/>
            <a:ext cx="3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7578E7-AD38-5703-10FB-FBCE80844EE9}"/>
              </a:ext>
            </a:extLst>
          </p:cNvPr>
          <p:cNvSpPr txBox="1"/>
          <p:nvPr/>
        </p:nvSpPr>
        <p:spPr>
          <a:xfrm>
            <a:off x="3089416" y="5147035"/>
            <a:ext cx="3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958772-2D74-C33D-E8E3-D8F1A8BE0032}"/>
              </a:ext>
            </a:extLst>
          </p:cNvPr>
          <p:cNvSpPr txBox="1"/>
          <p:nvPr/>
        </p:nvSpPr>
        <p:spPr>
          <a:xfrm>
            <a:off x="1713102" y="5147035"/>
            <a:ext cx="3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17F477-D503-C706-6AE7-D2FD6C7AC1DC}"/>
              </a:ext>
            </a:extLst>
          </p:cNvPr>
          <p:cNvSpPr txBox="1"/>
          <p:nvPr/>
        </p:nvSpPr>
        <p:spPr>
          <a:xfrm>
            <a:off x="215945" y="5147035"/>
            <a:ext cx="46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83F932-D35E-A20F-683F-DC131849517D}"/>
              </a:ext>
            </a:extLst>
          </p:cNvPr>
          <p:cNvSpPr txBox="1"/>
          <p:nvPr/>
        </p:nvSpPr>
        <p:spPr>
          <a:xfrm>
            <a:off x="8035217" y="2583496"/>
            <a:ext cx="484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층에는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정점들이 존재함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231B7B-11FC-E046-C920-C4DCF16742E0}"/>
              </a:ext>
            </a:extLst>
          </p:cNvPr>
          <p:cNvSpPr txBox="1"/>
          <p:nvPr/>
        </p:nvSpPr>
        <p:spPr>
          <a:xfrm>
            <a:off x="8035217" y="2019553"/>
            <a:ext cx="484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알아낸 규칙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6FF9C9-7BCC-7235-5303-C284839C7190}"/>
              </a:ext>
            </a:extLst>
          </p:cNvPr>
          <p:cNvSpPr txBox="1"/>
          <p:nvPr/>
        </p:nvSpPr>
        <p:spPr>
          <a:xfrm>
            <a:off x="8035217" y="3039381"/>
            <a:ext cx="484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짝수층과 홀수층의 진행방향이 반대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06B0A3-AFD8-2379-81DB-B26A1467CBB9}"/>
              </a:ext>
            </a:extLst>
          </p:cNvPr>
          <p:cNvSpPr txBox="1"/>
          <p:nvPr/>
        </p:nvSpPr>
        <p:spPr>
          <a:xfrm>
            <a:off x="8035217" y="4943223"/>
            <a:ext cx="4848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번째 분수를 찾으려면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번째 분수가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번째 층에 있는지를 찾아서 진행방향을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구하면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될듯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BC1DC0-D823-0DC5-F8A1-AEFBC9C1BD23}"/>
              </a:ext>
            </a:extLst>
          </p:cNvPr>
          <p:cNvSpPr txBox="1"/>
          <p:nvPr/>
        </p:nvSpPr>
        <p:spPr>
          <a:xfrm>
            <a:off x="8035217" y="3495266"/>
            <a:ext cx="484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층 분수의 분자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분모의 값은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 + 1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</a:t>
            </a:r>
          </a:p>
        </p:txBody>
      </p:sp>
    </p:spTree>
    <p:extLst>
      <p:ext uri="{BB962C8B-B14F-4D97-AF65-F5344CB8AC3E}">
        <p14:creationId xmlns:p14="http://schemas.microsoft.com/office/powerpoint/2010/main" val="3934177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453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1193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분수찾기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EE0D8E-6388-13D9-5393-620FCF5E0DE8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구하려는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번째 정점이 몇 번째 층에 있는지 구함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443C39-A858-2BA6-AA88-95F8484B6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61874"/>
            <a:ext cx="7209522" cy="220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49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453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1193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분수찾기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EE0D8E-6388-13D9-5393-620FCF5E0DE8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분자 변수를 층의 시작 정점의 분수로 초기화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C3986F-2C4A-EC2F-9B34-227B9BC3A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7869"/>
            <a:ext cx="7277786" cy="256863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65D9820-9E7E-0A7E-A564-47ADC0D7E203}"/>
              </a:ext>
            </a:extLst>
          </p:cNvPr>
          <p:cNvCxnSpPr>
            <a:cxnSpLocks/>
          </p:cNvCxnSpPr>
          <p:nvPr/>
        </p:nvCxnSpPr>
        <p:spPr>
          <a:xfrm flipH="1">
            <a:off x="5392510" y="6256662"/>
            <a:ext cx="5588339" cy="0"/>
          </a:xfrm>
          <a:prstGeom prst="straightConnector1">
            <a:avLst/>
          </a:prstGeom>
          <a:ln w="1905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9013ED3-1FE8-8C76-4D5A-1DDD17CE1418}"/>
              </a:ext>
            </a:extLst>
          </p:cNvPr>
          <p:cNvCxnSpPr>
            <a:cxnSpLocks/>
          </p:cNvCxnSpPr>
          <p:nvPr/>
        </p:nvCxnSpPr>
        <p:spPr>
          <a:xfrm>
            <a:off x="5392510" y="5012324"/>
            <a:ext cx="5588339" cy="0"/>
          </a:xfrm>
          <a:prstGeom prst="straightConnector1">
            <a:avLst/>
          </a:prstGeom>
          <a:ln w="1905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619E41D4-124D-0AAA-F83C-22EC20356CC0}"/>
              </a:ext>
            </a:extLst>
          </p:cNvPr>
          <p:cNvSpPr/>
          <p:nvPr/>
        </p:nvSpPr>
        <p:spPr>
          <a:xfrm>
            <a:off x="6342425" y="4613928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3/1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38BDFF2-E380-6484-63DE-EFC27D97EE86}"/>
              </a:ext>
            </a:extLst>
          </p:cNvPr>
          <p:cNvSpPr/>
          <p:nvPr/>
        </p:nvSpPr>
        <p:spPr>
          <a:xfrm>
            <a:off x="7718739" y="4613928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2/2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D0D91C-2587-9A94-B0F3-DF42D07124A3}"/>
              </a:ext>
            </a:extLst>
          </p:cNvPr>
          <p:cNvSpPr/>
          <p:nvPr/>
        </p:nvSpPr>
        <p:spPr>
          <a:xfrm>
            <a:off x="9095053" y="4613928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1/3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8D9C382-D59C-021F-E5DE-4BAA44370F02}"/>
              </a:ext>
            </a:extLst>
          </p:cNvPr>
          <p:cNvSpPr/>
          <p:nvPr/>
        </p:nvSpPr>
        <p:spPr>
          <a:xfrm>
            <a:off x="5663695" y="5879217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4/1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472EB7E-1B01-8D52-6574-3A237CB37014}"/>
              </a:ext>
            </a:extLst>
          </p:cNvPr>
          <p:cNvSpPr/>
          <p:nvPr/>
        </p:nvSpPr>
        <p:spPr>
          <a:xfrm>
            <a:off x="7040009" y="5879217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3/2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C1FAD7A-416B-CE82-8E87-6A041255F6EB}"/>
              </a:ext>
            </a:extLst>
          </p:cNvPr>
          <p:cNvSpPr/>
          <p:nvPr/>
        </p:nvSpPr>
        <p:spPr>
          <a:xfrm>
            <a:off x="8416323" y="5879217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2/3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016C1F-3F4D-1ADE-5DA9-E1987DEDF28C}"/>
              </a:ext>
            </a:extLst>
          </p:cNvPr>
          <p:cNvSpPr/>
          <p:nvPr/>
        </p:nvSpPr>
        <p:spPr>
          <a:xfrm>
            <a:off x="9792637" y="5879217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1/4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64289-E0FD-EAB1-9F36-BB3098D48516}"/>
              </a:ext>
            </a:extLst>
          </p:cNvPr>
          <p:cNvSpPr txBox="1"/>
          <p:nvPr/>
        </p:nvSpPr>
        <p:spPr>
          <a:xfrm>
            <a:off x="11156817" y="4827658"/>
            <a:ext cx="58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5FF23-97A8-5EB2-3923-463A3CB77A28}"/>
              </a:ext>
            </a:extLst>
          </p:cNvPr>
          <p:cNvSpPr txBox="1"/>
          <p:nvPr/>
        </p:nvSpPr>
        <p:spPr>
          <a:xfrm>
            <a:off x="11156817" y="6071996"/>
            <a:ext cx="58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94153E-3497-D2CB-2BBE-C7A1A116CB2A}"/>
              </a:ext>
            </a:extLst>
          </p:cNvPr>
          <p:cNvSpPr txBox="1"/>
          <p:nvPr/>
        </p:nvSpPr>
        <p:spPr>
          <a:xfrm>
            <a:off x="6063548" y="4628329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FFB3D1-59A0-7E55-D15C-231FB0B29D34}"/>
              </a:ext>
            </a:extLst>
          </p:cNvPr>
          <p:cNvSpPr txBox="1"/>
          <p:nvPr/>
        </p:nvSpPr>
        <p:spPr>
          <a:xfrm>
            <a:off x="7433491" y="4628329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BE4BF8-B695-E4A4-25BB-E074ABC352F9}"/>
              </a:ext>
            </a:extLst>
          </p:cNvPr>
          <p:cNvSpPr txBox="1"/>
          <p:nvPr/>
        </p:nvSpPr>
        <p:spPr>
          <a:xfrm>
            <a:off x="8801337" y="4628329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5CDF66-7F3F-285A-8A33-67CECDB947BA}"/>
              </a:ext>
            </a:extLst>
          </p:cNvPr>
          <p:cNvSpPr txBox="1"/>
          <p:nvPr/>
        </p:nvSpPr>
        <p:spPr>
          <a:xfrm>
            <a:off x="9537495" y="5898363"/>
            <a:ext cx="3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0B694F-5A7C-95A1-FF03-C1FC22D1338C}"/>
              </a:ext>
            </a:extLst>
          </p:cNvPr>
          <p:cNvSpPr txBox="1"/>
          <p:nvPr/>
        </p:nvSpPr>
        <p:spPr>
          <a:xfrm>
            <a:off x="8150232" y="5898363"/>
            <a:ext cx="3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D57638-D00C-A091-6C57-F0E67802FFDA}"/>
              </a:ext>
            </a:extLst>
          </p:cNvPr>
          <p:cNvSpPr txBox="1"/>
          <p:nvPr/>
        </p:nvSpPr>
        <p:spPr>
          <a:xfrm>
            <a:off x="6773918" y="5898363"/>
            <a:ext cx="3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2ECA4-800A-6C2A-1FE7-CF3D4344EFF4}"/>
              </a:ext>
            </a:extLst>
          </p:cNvPr>
          <p:cNvSpPr txBox="1"/>
          <p:nvPr/>
        </p:nvSpPr>
        <p:spPr>
          <a:xfrm>
            <a:off x="5276761" y="5898363"/>
            <a:ext cx="46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087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453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1193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분수찾기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EE0D8E-6388-13D9-5393-620FCF5E0DE8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번째 정점이 해당 층에서 몇 번째에 있는지 구해 그 만큼 분모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분자에 증감연산을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해줌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3F9653-794E-DA14-664E-7B6426149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61873"/>
            <a:ext cx="7344598" cy="2889236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EDA6828-48BC-550E-A1A9-CE68BD9B9E78}"/>
              </a:ext>
            </a:extLst>
          </p:cNvPr>
          <p:cNvCxnSpPr>
            <a:cxnSpLocks/>
          </p:cNvCxnSpPr>
          <p:nvPr/>
        </p:nvCxnSpPr>
        <p:spPr>
          <a:xfrm flipH="1">
            <a:off x="5392510" y="6393843"/>
            <a:ext cx="5588339" cy="0"/>
          </a:xfrm>
          <a:prstGeom prst="straightConnector1">
            <a:avLst/>
          </a:prstGeom>
          <a:ln w="1905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222D0-4207-3123-0401-6A3D2B571B9E}"/>
              </a:ext>
            </a:extLst>
          </p:cNvPr>
          <p:cNvCxnSpPr>
            <a:cxnSpLocks/>
          </p:cNvCxnSpPr>
          <p:nvPr/>
        </p:nvCxnSpPr>
        <p:spPr>
          <a:xfrm>
            <a:off x="5392510" y="5149505"/>
            <a:ext cx="5588339" cy="0"/>
          </a:xfrm>
          <a:prstGeom prst="straightConnector1">
            <a:avLst/>
          </a:prstGeom>
          <a:ln w="1905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A68A61C1-A2D1-0FD1-2E43-0ACCDDA28325}"/>
              </a:ext>
            </a:extLst>
          </p:cNvPr>
          <p:cNvSpPr/>
          <p:nvPr/>
        </p:nvSpPr>
        <p:spPr>
          <a:xfrm>
            <a:off x="6342425" y="4751109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3/1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C71DCCE-C541-3928-4996-43A143876B05}"/>
              </a:ext>
            </a:extLst>
          </p:cNvPr>
          <p:cNvSpPr/>
          <p:nvPr/>
        </p:nvSpPr>
        <p:spPr>
          <a:xfrm>
            <a:off x="7718739" y="4751109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2/2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DDDA043-9098-FA6A-32CA-6CA4339147B2}"/>
              </a:ext>
            </a:extLst>
          </p:cNvPr>
          <p:cNvSpPr/>
          <p:nvPr/>
        </p:nvSpPr>
        <p:spPr>
          <a:xfrm>
            <a:off x="9095053" y="4751109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1/3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DCB49FF-8912-4D5A-AA83-926CFD89E76A}"/>
              </a:ext>
            </a:extLst>
          </p:cNvPr>
          <p:cNvSpPr/>
          <p:nvPr/>
        </p:nvSpPr>
        <p:spPr>
          <a:xfrm>
            <a:off x="5663695" y="6016398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4/1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58BFD36-2D53-68D4-D3B4-195154FEF4E6}"/>
              </a:ext>
            </a:extLst>
          </p:cNvPr>
          <p:cNvSpPr/>
          <p:nvPr/>
        </p:nvSpPr>
        <p:spPr>
          <a:xfrm>
            <a:off x="7040009" y="6016398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3/2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5997ED9-2D1D-23F9-1FBA-E73B8866F573}"/>
              </a:ext>
            </a:extLst>
          </p:cNvPr>
          <p:cNvSpPr/>
          <p:nvPr/>
        </p:nvSpPr>
        <p:spPr>
          <a:xfrm>
            <a:off x="8416323" y="6016398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2/3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B1BAF21-8557-6131-E9DB-CE1687403BA9}"/>
              </a:ext>
            </a:extLst>
          </p:cNvPr>
          <p:cNvSpPr/>
          <p:nvPr/>
        </p:nvSpPr>
        <p:spPr>
          <a:xfrm>
            <a:off x="9792637" y="6016398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1/4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0021BA-F7B3-CEE3-10F5-E724CFC1308F}"/>
              </a:ext>
            </a:extLst>
          </p:cNvPr>
          <p:cNvSpPr txBox="1"/>
          <p:nvPr/>
        </p:nvSpPr>
        <p:spPr>
          <a:xfrm>
            <a:off x="11156817" y="4964839"/>
            <a:ext cx="58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층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30B9F8-1652-A5AF-F509-837003B1B364}"/>
              </a:ext>
            </a:extLst>
          </p:cNvPr>
          <p:cNvSpPr txBox="1"/>
          <p:nvPr/>
        </p:nvSpPr>
        <p:spPr>
          <a:xfrm>
            <a:off x="11156817" y="6209177"/>
            <a:ext cx="58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30E320-338B-0E5B-DC1A-B31AA0F22752}"/>
              </a:ext>
            </a:extLst>
          </p:cNvPr>
          <p:cNvSpPr txBox="1"/>
          <p:nvPr/>
        </p:nvSpPr>
        <p:spPr>
          <a:xfrm>
            <a:off x="6063548" y="4765510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3A2782-EEB6-1B9B-4F57-580B6100E39B}"/>
              </a:ext>
            </a:extLst>
          </p:cNvPr>
          <p:cNvSpPr txBox="1"/>
          <p:nvPr/>
        </p:nvSpPr>
        <p:spPr>
          <a:xfrm>
            <a:off x="7433491" y="4765510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56878-6126-D7D0-1561-35CF1F764B47}"/>
              </a:ext>
            </a:extLst>
          </p:cNvPr>
          <p:cNvSpPr txBox="1"/>
          <p:nvPr/>
        </p:nvSpPr>
        <p:spPr>
          <a:xfrm>
            <a:off x="8801337" y="4765510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76F5B6-75CA-7F31-AB8E-4C0D849A7513}"/>
              </a:ext>
            </a:extLst>
          </p:cNvPr>
          <p:cNvSpPr txBox="1"/>
          <p:nvPr/>
        </p:nvSpPr>
        <p:spPr>
          <a:xfrm>
            <a:off x="9537495" y="6035544"/>
            <a:ext cx="3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C049FE-D29A-2703-6976-0D7ADD6D0861}"/>
              </a:ext>
            </a:extLst>
          </p:cNvPr>
          <p:cNvSpPr txBox="1"/>
          <p:nvPr/>
        </p:nvSpPr>
        <p:spPr>
          <a:xfrm>
            <a:off x="8150232" y="6035544"/>
            <a:ext cx="3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BAF553-E349-1CEE-8512-C05BE864C31D}"/>
              </a:ext>
            </a:extLst>
          </p:cNvPr>
          <p:cNvSpPr txBox="1"/>
          <p:nvPr/>
        </p:nvSpPr>
        <p:spPr>
          <a:xfrm>
            <a:off x="6773918" y="6035544"/>
            <a:ext cx="3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F73E86-5E88-6D34-79FC-7309F2157329}"/>
              </a:ext>
            </a:extLst>
          </p:cNvPr>
          <p:cNvSpPr txBox="1"/>
          <p:nvPr/>
        </p:nvSpPr>
        <p:spPr>
          <a:xfrm>
            <a:off x="5276761" y="6035544"/>
            <a:ext cx="46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090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453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1193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분수찾기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EE0D8E-6388-13D9-5393-620FCF5E0DE8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축약형 코드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E3799C-0CD9-55CC-4369-BDA2A301C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684713"/>
            <a:ext cx="7429574" cy="287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95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1. 2743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단어 길이 재기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2. 2744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대소문자 바꾸기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3877349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ㅁ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4397510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ㅁ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06921F-54B0-BDFB-F450-78ED1508074A}"/>
              </a:ext>
            </a:extLst>
          </p:cNvPr>
          <p:cNvSpPr txBox="1"/>
          <p:nvPr/>
        </p:nvSpPr>
        <p:spPr>
          <a:xfrm>
            <a:off x="942387" y="1542163"/>
            <a:ext cx="7601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언어마다 문자열을 다루는 방식이 상이하기 때문에 모두 다 설명드릴 순 없지만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기초적인 차이만 인지합니다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2473819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A98CB-7F14-227E-7A93-1DC07F7FD887}"/>
              </a:ext>
            </a:extLst>
          </p:cNvPr>
          <p:cNvSpPr txBox="1"/>
          <p:nvPr/>
        </p:nvSpPr>
        <p:spPr>
          <a:xfrm>
            <a:off x="942387" y="2843151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char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형의 배열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다룹니다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B04D2-AE64-D9B6-DBA7-1B7479DA0B29}"/>
              </a:ext>
            </a:extLst>
          </p:cNvPr>
          <p:cNvSpPr txBox="1"/>
          <p:nvPr/>
        </p:nvSpPr>
        <p:spPr>
          <a:xfrm>
            <a:off x="942387" y="3212483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문자열의 가장 끝에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null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위한 공간이 필요합니다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ECD83F-3108-82EA-3D55-91AC34FDB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94" y="3774808"/>
            <a:ext cx="2939079" cy="1002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75A450-93DD-F345-E1AB-F4EA57764CFA}"/>
              </a:ext>
            </a:extLst>
          </p:cNvPr>
          <p:cNvSpPr txBox="1"/>
          <p:nvPr/>
        </p:nvSpPr>
        <p:spPr>
          <a:xfrm>
            <a:off x="940194" y="4929014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문자열을 다루는 기본 함수들이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&lt;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string.h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&gt;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05B25E4-C7C4-5BFF-F5B6-100958AA4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94" y="5396303"/>
            <a:ext cx="2939079" cy="128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074286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A98CB-7F14-227E-7A93-1DC07F7FD887}"/>
              </a:ext>
            </a:extLst>
          </p:cNvPr>
          <p:cNvSpPr txBox="1"/>
          <p:nvPr/>
        </p:nvSpPr>
        <p:spPr>
          <a:xfrm>
            <a:off x="942387" y="1443618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 스타일의 입력 외에 추가로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&lt;string&gt;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제공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D1A2F60-D79E-2C64-BA49-86FD73482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001780"/>
            <a:ext cx="3068388" cy="22640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168572-9C86-FBC0-725D-F5A1F5786247}"/>
              </a:ext>
            </a:extLst>
          </p:cNvPr>
          <p:cNvSpPr txBox="1"/>
          <p:nvPr/>
        </p:nvSpPr>
        <p:spPr>
          <a:xfrm>
            <a:off x="942387" y="4675718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CC3E92-062C-FD9A-A680-643B569E3A1F}"/>
              </a:ext>
            </a:extLst>
          </p:cNvPr>
          <p:cNvSpPr txBox="1"/>
          <p:nvPr/>
        </p:nvSpPr>
        <p:spPr>
          <a:xfrm>
            <a:off x="942387" y="5045050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기본 입력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 input()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함수는 문자열로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입력받음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20A148-82DB-98CF-7123-5A5A5C92E72F}"/>
              </a:ext>
            </a:extLst>
          </p:cNvPr>
          <p:cNvSpPr txBox="1"/>
          <p:nvPr/>
        </p:nvSpPr>
        <p:spPr>
          <a:xfrm>
            <a:off x="942387" y="5414382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슬라이싱을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지원하여 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배열처럼 사용가능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C911DB8-77F3-0E27-7BAC-EE8906633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36" y="5783714"/>
            <a:ext cx="3079273" cy="81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2CA4A-C72A-8921-9D04-35C7FEFCE1FF}"/>
              </a:ext>
            </a:extLst>
          </p:cNvPr>
          <p:cNvSpPr txBox="1"/>
          <p:nvPr/>
        </p:nvSpPr>
        <p:spPr>
          <a:xfrm>
            <a:off x="942387" y="1074286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DB0F22-4903-A52C-B538-057636D74534}"/>
              </a:ext>
            </a:extLst>
          </p:cNvPr>
          <p:cNvSpPr txBox="1"/>
          <p:nvPr/>
        </p:nvSpPr>
        <p:spPr>
          <a:xfrm>
            <a:off x="942387" y="1443618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문자열이 한번 생성되면 수정 불가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수정 가능한 클래스는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StringBuilder)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E44702-9807-9C74-DBF2-515CF19C58F5}"/>
              </a:ext>
            </a:extLst>
          </p:cNvPr>
          <p:cNvSpPr txBox="1"/>
          <p:nvPr/>
        </p:nvSpPr>
        <p:spPr>
          <a:xfrm>
            <a:off x="942387" y="1812950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역시 객체로 다룸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5EF424-2E3F-19D9-E488-A340D03EC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94" y="2368322"/>
            <a:ext cx="6531690" cy="95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8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224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11720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숫자의 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831903-B06E-1386-3379-D6F91A96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0" y="981921"/>
            <a:ext cx="5944430" cy="30007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F129FA-0D79-DF7B-CEA5-9119BBF57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624" y="1074287"/>
            <a:ext cx="1362265" cy="14098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7638B3-4E3D-C356-69DC-5EFD94C5F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195" y="1074286"/>
            <a:ext cx="1381318" cy="14098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589AAB-6510-A91E-70B4-22CA62AC0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4624" y="2563292"/>
            <a:ext cx="1352739" cy="14098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FDAF961-F299-C022-9BE2-54A08B6E4A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9195" y="2563292"/>
            <a:ext cx="1371791" cy="14194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4F5A5FC-572C-B61C-407C-F83DC9378D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570" y="4532019"/>
            <a:ext cx="2715004" cy="143847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07DD5E5-3317-B4D7-B8D4-6DAC9315A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7230" y="4541545"/>
            <a:ext cx="1362265" cy="141942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85D70CA-2DE6-AE6B-AEEE-1C6E04C6B1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5572" y="4532019"/>
            <a:ext cx="1371791" cy="140989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82A615C-CEA5-D617-AA9E-94645EE4B1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33957" y="4551072"/>
            <a:ext cx="1362265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807B7E-C360-F76C-0439-EE24526A4473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입력을 받고 각 원소들을 탐색하는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58528-2AC5-10D5-D721-E265E9DF023A}"/>
              </a:ext>
            </a:extLst>
          </p:cNvPr>
          <p:cNvSpPr txBox="1"/>
          <p:nvPr/>
        </p:nvSpPr>
        <p:spPr>
          <a:xfrm>
            <a:off x="331694" y="177505"/>
            <a:ext cx="4224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11720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숫자의 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8B4E8C-94D0-610F-4807-219D0F52E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758582"/>
            <a:ext cx="3906704" cy="200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461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10809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알파벳 찾기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4EC5D7-1CC5-B5FA-FA9F-9270246BB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0587"/>
            <a:ext cx="9872133" cy="589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6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 ~ z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위치를 기록할 배열을 두고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처음 등장할 때 마다 위치를 기록하면 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4AFC2A-1F6E-7921-8444-62DBA1F306F5}"/>
              </a:ext>
            </a:extLst>
          </p:cNvPr>
          <p:cNvSpPr txBox="1"/>
          <p:nvPr/>
        </p:nvSpPr>
        <p:spPr>
          <a:xfrm>
            <a:off x="331694" y="177505"/>
            <a:ext cx="4461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10809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알파벳 찾기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816CE8-8614-CF0C-68CA-E54FF01CC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61874"/>
            <a:ext cx="4156086" cy="331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9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598</Words>
  <Application>Microsoft Office PowerPoint</Application>
  <PresentationFormat>와이드스크린</PresentationFormat>
  <Paragraphs>161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나눔스퀘어 Bold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441</cp:revision>
  <dcterms:created xsi:type="dcterms:W3CDTF">2022-07-13T16:55:45Z</dcterms:created>
  <dcterms:modified xsi:type="dcterms:W3CDTF">2022-08-11T15:59:29Z</dcterms:modified>
</cp:coreProperties>
</file>