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8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크기와 관계없이 수행 시간이 일정함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96140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9EDCE-B137-43E6-FF15-FCA4FC47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4633699"/>
            <a:ext cx="2735270" cy="71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CF23E-FD63-CFBC-7CBB-39F93D8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4" y="4633698"/>
            <a:ext cx="3022852" cy="7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245A-DE73-ADDC-5254-930A096E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1" y="4633695"/>
            <a:ext cx="2804711" cy="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173979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복잡도를 구할 때는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최고차항만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2AA96-76C2-1526-74EE-C784458C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6" y="2695473"/>
            <a:ext cx="3763600" cy="306663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C0023E-6629-EEAA-23F3-4938C32A09FC}"/>
              </a:ext>
            </a:extLst>
          </p:cNvPr>
          <p:cNvCxnSpPr/>
          <p:nvPr/>
        </p:nvCxnSpPr>
        <p:spPr>
          <a:xfrm>
            <a:off x="4791807" y="3235569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9AA-E2A2-FD02-34B3-5B5AC3A76CF7}"/>
              </a:ext>
            </a:extLst>
          </p:cNvPr>
          <p:cNvSpPr txBox="1"/>
          <p:nvPr/>
        </p:nvSpPr>
        <p:spPr>
          <a:xfrm>
            <a:off x="6414133" y="3050903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14B705-321A-E12A-0412-66DE17B5AB4C}"/>
              </a:ext>
            </a:extLst>
          </p:cNvPr>
          <p:cNvCxnSpPr/>
          <p:nvPr/>
        </p:nvCxnSpPr>
        <p:spPr>
          <a:xfrm>
            <a:off x="4791807" y="360490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6E92F4-BAA7-DBE1-67B3-DFFC44BF2A71}"/>
              </a:ext>
            </a:extLst>
          </p:cNvPr>
          <p:cNvSpPr txBox="1"/>
          <p:nvPr/>
        </p:nvSpPr>
        <p:spPr>
          <a:xfrm>
            <a:off x="6414133" y="3420235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26DFB-BFFC-A023-C8F5-79FD09FF53DD}"/>
              </a:ext>
            </a:extLst>
          </p:cNvPr>
          <p:cNvCxnSpPr/>
          <p:nvPr/>
        </p:nvCxnSpPr>
        <p:spPr>
          <a:xfrm>
            <a:off x="4791807" y="3974233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E64DC-2C17-AEFB-D453-172C095BC312}"/>
              </a:ext>
            </a:extLst>
          </p:cNvPr>
          <p:cNvSpPr txBox="1"/>
          <p:nvPr/>
        </p:nvSpPr>
        <p:spPr>
          <a:xfrm>
            <a:off x="6414133" y="3789567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990C2-978F-A0B3-40EC-83539EC1B64C}"/>
              </a:ext>
            </a:extLst>
          </p:cNvPr>
          <p:cNvCxnSpPr/>
          <p:nvPr/>
        </p:nvCxnSpPr>
        <p:spPr>
          <a:xfrm>
            <a:off x="4791807" y="4362015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06B8-C48B-6B7F-0E5B-3C50198809B1}"/>
              </a:ext>
            </a:extLst>
          </p:cNvPr>
          <p:cNvSpPr txBox="1"/>
          <p:nvPr/>
        </p:nvSpPr>
        <p:spPr>
          <a:xfrm>
            <a:off x="6414133" y="4177349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1FC73A-A619-7847-23F1-A6E3A44ECACE}"/>
              </a:ext>
            </a:extLst>
          </p:cNvPr>
          <p:cNvCxnSpPr/>
          <p:nvPr/>
        </p:nvCxnSpPr>
        <p:spPr>
          <a:xfrm>
            <a:off x="4791807" y="475962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5BF607-596B-8B34-3754-5A8D4F13196B}"/>
              </a:ext>
            </a:extLst>
          </p:cNvPr>
          <p:cNvSpPr txBox="1"/>
          <p:nvPr/>
        </p:nvSpPr>
        <p:spPr>
          <a:xfrm>
            <a:off x="6414133" y="457495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4488BD-0A56-713C-31D2-22128A52F57E}"/>
              </a:ext>
            </a:extLst>
          </p:cNvPr>
          <p:cNvCxnSpPr/>
          <p:nvPr/>
        </p:nvCxnSpPr>
        <p:spPr>
          <a:xfrm>
            <a:off x="4791807" y="512895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4CA080-3A2F-9AA3-CA1D-E14E9F3A4734}"/>
              </a:ext>
            </a:extLst>
          </p:cNvPr>
          <p:cNvSpPr txBox="1"/>
          <p:nvPr/>
        </p:nvSpPr>
        <p:spPr>
          <a:xfrm>
            <a:off x="6414133" y="494428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89C47-F73D-320F-3762-969AF3A2C4F1}"/>
              </a:ext>
            </a:extLst>
          </p:cNvPr>
          <p:cNvSpPr txBox="1"/>
          <p:nvPr/>
        </p:nvSpPr>
        <p:spPr>
          <a:xfrm>
            <a:off x="8555407" y="4044126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 + 1 + 1 + 1 + 1 + 1)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0D83-63F9-45B8-E348-F93E576F742B}"/>
              </a:ext>
            </a:extLst>
          </p:cNvPr>
          <p:cNvSpPr txBox="1"/>
          <p:nvPr/>
        </p:nvSpPr>
        <p:spPr>
          <a:xfrm>
            <a:off x="9478353" y="4413458"/>
            <a:ext cx="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0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증가함에 따라 수행 시간 또한 같은 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3057268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EF0A-22E5-33DA-806D-324C11F10EEF}"/>
              </a:ext>
            </a:extLst>
          </p:cNvPr>
          <p:cNvSpPr txBox="1"/>
          <p:nvPr/>
        </p:nvSpPr>
        <p:spPr>
          <a:xfrm>
            <a:off x="942387" y="2433812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67369-A0CB-61E1-6469-F542342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4" y="4633694"/>
            <a:ext cx="2794724" cy="7135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73EAC4-C52A-BB86-7448-1E0C6A4B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93" y="4637320"/>
            <a:ext cx="2827213" cy="709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01F22F-61B1-9CD6-8CE3-6C70173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11" y="4633690"/>
            <a:ext cx="3096269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2C4D-23CE-FD2C-1228-9D3F95B8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7" y="2320258"/>
            <a:ext cx="5323162" cy="274411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164706-4642-3AF8-EE31-B820D87EC096}"/>
              </a:ext>
            </a:extLst>
          </p:cNvPr>
          <p:cNvCxnSpPr/>
          <p:nvPr/>
        </p:nvCxnSpPr>
        <p:spPr>
          <a:xfrm>
            <a:off x="6427177" y="25049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D12D4-8CFF-4DB3-44F4-73DC25B3A860}"/>
              </a:ext>
            </a:extLst>
          </p:cNvPr>
          <p:cNvSpPr txBox="1"/>
          <p:nvPr/>
        </p:nvSpPr>
        <p:spPr>
          <a:xfrm>
            <a:off x="8049503" y="232025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8413F9-FBEA-8720-D452-710CC6436E5D}"/>
              </a:ext>
            </a:extLst>
          </p:cNvPr>
          <p:cNvCxnSpPr/>
          <p:nvPr/>
        </p:nvCxnSpPr>
        <p:spPr>
          <a:xfrm>
            <a:off x="6427177" y="287425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0A212A-0939-BF3D-0AA9-9FD8818F28A6}"/>
              </a:ext>
            </a:extLst>
          </p:cNvPr>
          <p:cNvSpPr txBox="1"/>
          <p:nvPr/>
        </p:nvSpPr>
        <p:spPr>
          <a:xfrm>
            <a:off x="8049503" y="268959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917B61-F088-6C85-413B-FC9AC8B7A9FC}"/>
              </a:ext>
            </a:extLst>
          </p:cNvPr>
          <p:cNvCxnSpPr/>
          <p:nvPr/>
        </p:nvCxnSpPr>
        <p:spPr>
          <a:xfrm>
            <a:off x="6427177" y="324358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4D49B-C06B-4255-0386-89000B15B9FB}"/>
              </a:ext>
            </a:extLst>
          </p:cNvPr>
          <p:cNvSpPr txBox="1"/>
          <p:nvPr/>
        </p:nvSpPr>
        <p:spPr>
          <a:xfrm>
            <a:off x="8049503" y="305892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7EB9A-8438-9657-E5DF-9D8429086A6F}"/>
              </a:ext>
            </a:extLst>
          </p:cNvPr>
          <p:cNvCxnSpPr/>
          <p:nvPr/>
        </p:nvCxnSpPr>
        <p:spPr>
          <a:xfrm>
            <a:off x="6875585" y="362120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ADB326-47BB-384C-941B-1F9A8DE7B9E8}"/>
              </a:ext>
            </a:extLst>
          </p:cNvPr>
          <p:cNvSpPr txBox="1"/>
          <p:nvPr/>
        </p:nvSpPr>
        <p:spPr>
          <a:xfrm>
            <a:off x="8497911" y="343654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A9791F-B7CA-E8BF-7469-CB6B42C9919D}"/>
              </a:ext>
            </a:extLst>
          </p:cNvPr>
          <p:cNvCxnSpPr/>
          <p:nvPr/>
        </p:nvCxnSpPr>
        <p:spPr>
          <a:xfrm>
            <a:off x="7387809" y="399054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0A86F-EC54-C9B8-9110-A949FA9D463F}"/>
              </a:ext>
            </a:extLst>
          </p:cNvPr>
          <p:cNvSpPr txBox="1"/>
          <p:nvPr/>
        </p:nvSpPr>
        <p:spPr>
          <a:xfrm>
            <a:off x="9010135" y="380587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EB46-52B4-093F-605E-F4C5DB7ED38A}"/>
              </a:ext>
            </a:extLst>
          </p:cNvPr>
          <p:cNvSpPr txBox="1"/>
          <p:nvPr/>
        </p:nvSpPr>
        <p:spPr>
          <a:xfrm>
            <a:off x="7988202" y="5423292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+ O(N) = 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해결하는데 필요한 단계들이 연산마다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줄어듬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Binary Search, AVL Tree, RB Tree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FC034B-5DB5-74F5-5AE9-11300EF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3" y="3327955"/>
            <a:ext cx="9039577" cy="954087"/>
          </a:xfrm>
          <a:prstGeom prst="rect">
            <a:avLst/>
          </a:prstGeom>
        </p:spPr>
      </p:pic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B5309005-B2D3-D47D-2467-3C658813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693666"/>
            <a:ext cx="4781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 : 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값이 증가함에 따라 시간이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N²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9E3C6-8B4A-F662-EF4B-7355F7A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25" y="4431324"/>
            <a:ext cx="4376685" cy="1176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697AF-8645-7134-24A2-F08ACEDE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76" y="4431324"/>
            <a:ext cx="4347399" cy="1176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AF4BC-D74A-A8B1-1D3F-B412E8E85A3E}"/>
              </a:ext>
            </a:extLst>
          </p:cNvPr>
          <p:cNvSpPr txBox="1"/>
          <p:nvPr/>
        </p:nvSpPr>
        <p:spPr>
          <a:xfrm>
            <a:off x="1944650" y="578582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97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3FBD9-3A9C-DF41-9EA3-72FCD05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0" y="1397976"/>
            <a:ext cx="6579388" cy="30597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3390E6-EF5C-87AE-9FA9-9B63D4440FFF}"/>
              </a:ext>
            </a:extLst>
          </p:cNvPr>
          <p:cNvCxnSpPr/>
          <p:nvPr/>
        </p:nvCxnSpPr>
        <p:spPr>
          <a:xfrm>
            <a:off x="7625788" y="158264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1335-FFAC-7D03-65BC-441AD06B3011}"/>
              </a:ext>
            </a:extLst>
          </p:cNvPr>
          <p:cNvSpPr txBox="1"/>
          <p:nvPr/>
        </p:nvSpPr>
        <p:spPr>
          <a:xfrm>
            <a:off x="9248114" y="139797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CC5FA8-8948-23BE-258B-648FB869F787}"/>
              </a:ext>
            </a:extLst>
          </p:cNvPr>
          <p:cNvCxnSpPr/>
          <p:nvPr/>
        </p:nvCxnSpPr>
        <p:spPr>
          <a:xfrm>
            <a:off x="7625788" y="195197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F8CFD-4E7A-3801-D47E-4D6119298216}"/>
              </a:ext>
            </a:extLst>
          </p:cNvPr>
          <p:cNvSpPr txBox="1"/>
          <p:nvPr/>
        </p:nvSpPr>
        <p:spPr>
          <a:xfrm>
            <a:off x="9248114" y="176730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EACFD-9472-7BDA-46F3-0EB640C664ED}"/>
              </a:ext>
            </a:extLst>
          </p:cNvPr>
          <p:cNvCxnSpPr/>
          <p:nvPr/>
        </p:nvCxnSpPr>
        <p:spPr>
          <a:xfrm>
            <a:off x="7625788" y="232130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A15809-CD03-2D76-C185-519BD4DB1DA9}"/>
              </a:ext>
            </a:extLst>
          </p:cNvPr>
          <p:cNvSpPr txBox="1"/>
          <p:nvPr/>
        </p:nvSpPr>
        <p:spPr>
          <a:xfrm>
            <a:off x="9248114" y="213664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01E51-0AC8-89BB-0DFB-D28592726E5E}"/>
              </a:ext>
            </a:extLst>
          </p:cNvPr>
          <p:cNvCxnSpPr/>
          <p:nvPr/>
        </p:nvCxnSpPr>
        <p:spPr>
          <a:xfrm>
            <a:off x="7625788" y="305997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5F34A-7B88-B839-9C95-9CAF1DEE8937}"/>
              </a:ext>
            </a:extLst>
          </p:cNvPr>
          <p:cNvSpPr txBox="1"/>
          <p:nvPr/>
        </p:nvSpPr>
        <p:spPr>
          <a:xfrm>
            <a:off x="9248114" y="2875304"/>
            <a:ext cx="7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1102CA-535A-24B0-3DE9-540D39B1F298}"/>
              </a:ext>
            </a:extLst>
          </p:cNvPr>
          <p:cNvCxnSpPr/>
          <p:nvPr/>
        </p:nvCxnSpPr>
        <p:spPr>
          <a:xfrm>
            <a:off x="7625788" y="416796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BF7B-C4F5-B951-1861-58D289399B05}"/>
              </a:ext>
            </a:extLst>
          </p:cNvPr>
          <p:cNvSpPr txBox="1"/>
          <p:nvPr/>
        </p:nvSpPr>
        <p:spPr>
          <a:xfrm>
            <a:off x="9248114" y="398330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A693-CAD5-4FC1-B0BC-4C3E1D0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6" y="4827022"/>
            <a:ext cx="6632872" cy="2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기하급수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)(exponential)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용지를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접는다면 종이 두께는 지구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 의 거리보다 더 두꺼워진다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29729-D72A-33BB-FFAE-9CDB52D70B6B}"/>
              </a:ext>
            </a:extLst>
          </p:cNvPr>
          <p:cNvSpPr txBox="1"/>
          <p:nvPr/>
        </p:nvSpPr>
        <p:spPr>
          <a:xfrm>
            <a:off x="942387" y="2428594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말에서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배의 위력을 잘 알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A522F-CBEE-031A-E59A-70AE1A35286F}"/>
              </a:ext>
            </a:extLst>
          </p:cNvPr>
          <p:cNvSpPr txBox="1"/>
          <p:nvPr/>
        </p:nvSpPr>
        <p:spPr>
          <a:xfrm>
            <a:off x="942387" y="3057327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따라서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배에 비례해 증가하는 시간 복잡도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EB11-7522-C791-F1B7-B633C45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9" y="4031302"/>
            <a:ext cx="4686106" cy="2406379"/>
          </a:xfrm>
          <a:prstGeom prst="rect">
            <a:avLst/>
          </a:prstGeom>
        </p:spPr>
      </p:pic>
      <p:pic>
        <p:nvPicPr>
          <p:cNvPr id="1028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136919AD-668F-BD9E-A5D8-5580BFB5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11" y="3624766"/>
            <a:ext cx="48482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6C15A-3BF8-DC12-907F-598121B9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17" y="2135732"/>
            <a:ext cx="7129059" cy="160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6548E0-0A32-B58B-6690-123DFC57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17" y="4536480"/>
            <a:ext cx="7129059" cy="1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96223-BC92-26F5-F45A-805D48A8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3" y="2832861"/>
            <a:ext cx="5648594" cy="3246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5C26F-93FC-2065-C1C7-86E291438FCE}"/>
              </a:ext>
            </a:extLst>
          </p:cNvPr>
          <p:cNvSpPr txBox="1"/>
          <p:nvPr/>
        </p:nvSpPr>
        <p:spPr>
          <a:xfrm>
            <a:off x="942387" y="2105581"/>
            <a:ext cx="730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O(1), B()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O(1),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시간 복잡도는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O(log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 가정</a:t>
            </a:r>
          </a:p>
        </p:txBody>
      </p:sp>
    </p:spTree>
    <p:extLst>
      <p:ext uri="{BB962C8B-B14F-4D97-AF65-F5344CB8AC3E}">
        <p14:creationId xmlns:p14="http://schemas.microsoft.com/office/powerpoint/2010/main" val="245578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온라인 저지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(acmicpc.net)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가입하고 기초 구현 문제들을 풀어봅니다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BD8E-FCBB-6312-95D4-1F75601A52A6}"/>
              </a:ext>
            </a:extLst>
          </p:cNvPr>
          <p:cNvSpPr txBox="1"/>
          <p:nvPr/>
        </p:nvSpPr>
        <p:spPr>
          <a:xfrm>
            <a:off x="942387" y="1981332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구현은 사실 알고리즘보단 구현 그 자체의 능력이 중시되는 경우가 많지만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어떻게 짜서 풀 것인지를 생각하는 것도 알고리즘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14CF-1881-1E37-F066-781CAA04B39A}"/>
              </a:ext>
            </a:extLst>
          </p:cNvPr>
          <p:cNvSpPr txBox="1"/>
          <p:nvPr/>
        </p:nvSpPr>
        <p:spPr>
          <a:xfrm>
            <a:off x="942387" y="2989910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본인이 사용할 언어를 하나 고르고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IDE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환경을 구축하고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 채점 시스템에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익숙해져봅니다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65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에 가서 본인이 사용할 언어를 제일 위로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해놓으면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6135D-58A4-50BD-C59B-0363E06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9" y="1619085"/>
            <a:ext cx="7830662" cy="51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FA9500-D9EF-C9F0-51F5-5DFDB37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4" y="938260"/>
            <a:ext cx="9292052" cy="5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따로 설명할 필요가 없는 문제인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FD7E-3223-6D5B-01EA-DFD8AA18ACF9}"/>
              </a:ext>
            </a:extLst>
          </p:cNvPr>
          <p:cNvSpPr txBox="1"/>
          <p:nvPr/>
        </p:nvSpPr>
        <p:spPr>
          <a:xfrm>
            <a:off x="942387" y="1805485"/>
            <a:ext cx="929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BOJ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채점 시스템은 표준 출력의 일치 여부를 확인하기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요구하지 않은 문자를 출력하거나 오타가 있거나 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틀렸습니다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받을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A9B87-FD9D-C518-C1F5-18705FD9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3369795"/>
            <a:ext cx="3621926" cy="119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BB202-7871-B0C7-035C-CEB08D3B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0" y="4743312"/>
            <a:ext cx="3621926" cy="274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F1E3A0-85FF-C12D-1798-02F15ED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38" y="3370758"/>
            <a:ext cx="4234221" cy="16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73F80-F909-AE6D-0DCB-43CE6DE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2" y="932064"/>
            <a:ext cx="9341297" cy="5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사용하는 언어의 기본 입출력 방법을 알고 있는가를 확인하는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2D4015-CAC6-76F2-E4D4-84DF5766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54773"/>
            <a:ext cx="4220164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D50886-F8B7-0755-5C61-9129026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3969720"/>
            <a:ext cx="4216025" cy="2144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68561-AE6F-9491-916B-90B179B9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59" y="1861874"/>
            <a:ext cx="4267796" cy="695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124F-3720-A2D2-072F-006156D0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459" y="3334871"/>
            <a:ext cx="4268415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D62DA-C97B-583F-9BC7-8A0A378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76" y="930352"/>
            <a:ext cx="7783849" cy="59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반복의 개념을 알고 있는가를 묻는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685F9-C4C1-317E-53F6-18F92D0DE23A}"/>
              </a:ext>
            </a:extLst>
          </p:cNvPr>
          <p:cNvSpPr txBox="1"/>
          <p:nvPr/>
        </p:nvSpPr>
        <p:spPr>
          <a:xfrm>
            <a:off x="942387" y="15756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 생각할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82640-C083-C7F9-3EB5-56654CA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23" y="2600498"/>
            <a:ext cx="3487895" cy="2090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E51B3-947D-A6C6-F0FB-134905EB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72" y="2600498"/>
            <a:ext cx="30674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413AEB-9B78-DA78-E927-92374F69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" y="961536"/>
            <a:ext cx="11123054" cy="5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5F49B-25DF-493D-C147-56985807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2" y="933906"/>
            <a:ext cx="11161336" cy="5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55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4,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규칙성을 찾고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구현할 수 있는가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1A79B-F5A4-3FC3-3D4C-71130A5EC508}"/>
              </a:ext>
            </a:extLst>
          </p:cNvPr>
          <p:cNvSpPr txBox="1"/>
          <p:nvPr/>
        </p:nvSpPr>
        <p:spPr>
          <a:xfrm>
            <a:off x="942387" y="15593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풀었든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반복문을 이용하여 풀었다면 정답이라고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C69DB-049C-93C3-BD42-A63371FF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0" y="2550291"/>
            <a:ext cx="4265206" cy="2813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BC3539-F66B-5DCD-267C-59D615B2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79" y="2549854"/>
            <a:ext cx="4109344" cy="28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A9B7A-C33F-AAE6-21B5-0898FB6E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0" y="927762"/>
            <a:ext cx="10489701" cy="5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A8034-CFD9-6251-930B-F18C18F4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22" y="1535463"/>
            <a:ext cx="4647156" cy="5190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배열과 반복문을 활용할 수 있나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92049-9E62-2CC7-93B0-0F3801B0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" y="977565"/>
            <a:ext cx="7830534" cy="3130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735FE6-4C4B-867C-7E05-ACAD71AF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" y="4307494"/>
            <a:ext cx="1288330" cy="1033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D92BD6-EF6D-6C9B-5F65-C91EE605C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95" y="4307494"/>
            <a:ext cx="1215702" cy="10333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094BEA-CF0E-737D-9810-B1C7DB53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2" y="5416423"/>
            <a:ext cx="1262217" cy="10739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D17A0D-06C4-6EA3-1275-1A4EE88B1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95" y="5416423"/>
            <a:ext cx="1273071" cy="10739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2A923-B07E-9388-D086-9D27CE90C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757" y="4313956"/>
            <a:ext cx="1283606" cy="10268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ACEDF5-7AAA-BBDF-344C-2C943F149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037" y="4310487"/>
            <a:ext cx="1235036" cy="10338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D0070D-F348-B373-1870-C6115662A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757" y="5444321"/>
            <a:ext cx="1262216" cy="10506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AE8B96-C1E4-788B-5C20-284F96CF8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982" y="5418520"/>
            <a:ext cx="1262216" cy="1057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46692B-2F1B-81E4-BF48-3A5057039E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9732" y="4311752"/>
            <a:ext cx="1256209" cy="10656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8324E4-989B-C1F3-DF4A-588E2F90EC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4442" y="4321278"/>
            <a:ext cx="1235036" cy="10515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76D75E-32AF-FCD6-D3E8-6A88C500A2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1063" y="5487359"/>
            <a:ext cx="1238303" cy="10112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5239B86-5EF6-8FDE-EF1A-7F77B72AEF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1288" y="5444321"/>
            <a:ext cx="1217665" cy="1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기본 입출력 기능을 잘 활용하면 될 듯 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A982-7421-DC51-CADF-CD7099A6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5218727" cy="1118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F93A7-B0E3-20AB-B354-2E456B57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772126"/>
            <a:ext cx="5218726" cy="1452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87DB7-FA33-7D18-2BA0-5C6A82A3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6" y="3456696"/>
            <a:ext cx="5218725" cy="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938</Words>
  <Application>Microsoft Office PowerPoint</Application>
  <PresentationFormat>와이드스크린</PresentationFormat>
  <Paragraphs>173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276</cp:revision>
  <dcterms:created xsi:type="dcterms:W3CDTF">2022-07-13T16:55:45Z</dcterms:created>
  <dcterms:modified xsi:type="dcterms:W3CDTF">2022-08-07T16:59:42Z</dcterms:modified>
</cp:coreProperties>
</file>