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57918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85171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4273924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45464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63CF-D19F-9F7A-C27F-387FD737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18" y="4607281"/>
            <a:ext cx="828791" cy="247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88B3D-8D5B-0E2B-3FC6-30928BA1F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051" y="4592991"/>
            <a:ext cx="75258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C51C4-5B5F-C232-25FC-5D087050E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373" y="4621570"/>
            <a:ext cx="628738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56810-7681-AE3C-742A-FB04DBA64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853" y="4640623"/>
            <a:ext cx="781159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258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117</cp:revision>
  <dcterms:created xsi:type="dcterms:W3CDTF">2022-07-13T16:55:45Z</dcterms:created>
  <dcterms:modified xsi:type="dcterms:W3CDTF">2022-07-31T11:25:42Z</dcterms:modified>
</cp:coreProperties>
</file>