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360" r:id="rId5"/>
    <p:sldId id="361" r:id="rId6"/>
    <p:sldId id="362" r:id="rId7"/>
    <p:sldId id="399" r:id="rId8"/>
    <p:sldId id="282" r:id="rId9"/>
    <p:sldId id="363" r:id="rId10"/>
    <p:sldId id="402" r:id="rId11"/>
    <p:sldId id="403" r:id="rId12"/>
    <p:sldId id="404" r:id="rId13"/>
    <p:sldId id="405" r:id="rId14"/>
    <p:sldId id="407" r:id="rId15"/>
    <p:sldId id="406" r:id="rId16"/>
    <p:sldId id="365" r:id="rId17"/>
    <p:sldId id="366" r:id="rId18"/>
    <p:sldId id="400" r:id="rId19"/>
    <p:sldId id="401" r:id="rId20"/>
    <p:sldId id="277" r:id="rId21"/>
    <p:sldId id="278" r:id="rId22"/>
    <p:sldId id="367" r:id="rId23"/>
    <p:sldId id="368" r:id="rId24"/>
    <p:sldId id="29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14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D244B-3228-3ADB-7E78-10B85468D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501B80-0A86-63D8-7A98-1379173A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E1EA-48AD-B0D6-92B8-DEBF62B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77EFAF-7EE0-27E8-B394-ED0D7CD8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B29B7-A08F-D461-E2E6-FB2EE498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B3338-7C64-BFBD-602F-27112BAA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DF73C-32D0-2C75-1610-03B774D2A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9F8B8-FE12-72E1-7D94-000B4D8B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C6D32-E4F2-112E-767B-B5451BDE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FAA50-434E-5DC9-8833-DA60EA8D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A0EC39-D4A1-5055-B7E6-855A9618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AA9E1-87FB-319E-F52F-CA00259D4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A339A-8203-C426-6BC7-13601A2C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C38DB-924B-3CA3-A2FD-E699678D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392A5-7CDD-1BCE-D9D4-FF4B9B55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3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BE943-A683-E327-C909-4810F7A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DC3DC-7C24-DE97-1E26-050C7AEF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9AF55-C33D-E6CE-7260-611F0B3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41E7D-0C72-E11C-8D0B-852BE388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76862-F5D7-DC88-3630-B904E868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3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C7C6-DA2B-7178-A710-FC738206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89AF1-B0CB-2F0E-8A1D-CC464D5E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E83A-4344-84E1-9A9A-BF4193B0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D7E88-9C24-4DFE-3F03-552F5965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02A91-B590-F424-4662-E2997E9A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DBA10-D3CC-A351-5C72-78A51BCC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59DFF-A62D-48C1-C5FE-76F81EAE3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845F7-E61F-ED1A-A12F-DF3734A36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A9214-F2BD-6E29-C7E6-1E5319EA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32DA3-9C3D-1E50-2106-EA53682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3F854-6D43-B935-7917-0DEFD435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21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8DB2-86C1-175A-9311-56932A4E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4585-4B64-B5FC-9F99-CA42533A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09BB61-AD8B-B3F9-3FB6-5063CE26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B4949-C77A-2127-9480-C0C3BE28F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21CF81-0A5A-C055-C17A-ECAD0514C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80BB8-4526-1661-EC73-5F4A8FAE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E1DD43-2233-DF4C-CC42-C3FC404B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77B9E5-E445-CC14-4706-68257D80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38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D8CEF-C9FA-E388-AAE1-EECC6563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937F2-CE1C-F1D6-D902-4F0A7393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995A43-DD4B-A208-CA06-2239ECA8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24D8C-1130-3FCB-BD17-767C8FD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6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79CFB9-8E21-BD92-F654-4BE321E5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82AB60-499F-5EBC-3CBC-1782E7C0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5E6C-D600-E446-40D2-80554A8B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B9219-49AC-41B9-D1F3-5D73A699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35798-7FEA-4F0E-31C4-938F3BAD4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3488D-83E9-E300-9354-906DE1433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6DFCD5-356E-04EA-BA37-6F17E3B4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EF660-26BA-F4E1-9698-9C5D5ED1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BD61-1C70-BAFB-9E9F-C6FCFE6B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8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072D6-D580-4120-5B62-6014D6B4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7E5D59-FEAF-3516-266B-8DE93FEA4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9EF20C-B810-AE9B-A589-516ACB3DB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59978-400F-6207-612D-9D6705C3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16BF7-C6C9-F07A-FD9B-402C1718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DC210B-E4D3-A192-2CF7-5EC8C769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8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53FB77-6BBD-7207-FC64-E1080216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80AF3-39A8-8B2C-B4D9-93CC036DE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C0262-4DFB-C98B-44A8-90A474687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7291-AA83-40C0-9297-8F7F3693F6CC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4A4F0-C482-0522-8F9D-AFBF49008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F8B6F-CE8A-0D8A-07CA-1974E3C33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2BCA-18BC-4D85-83FB-4A642E3DD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mputer Algorithm Science Problem Solving Process with Programming  Language Code Concept Light Bulb and Gear Stock Vector - Illustration of  gear, light: 74283033">
            <a:extLst>
              <a:ext uri="{FF2B5EF4-FFF2-40B4-BE49-F238E27FC236}">
                <a16:creationId xmlns:a16="http://schemas.microsoft.com/office/drawing/2014/main" id="{98C6B32B-65FF-49EB-681E-1F17229A1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238"/>
            <a:ext cx="12192000" cy="522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22D58-089F-486F-DA54-37BFA535A872}"/>
              </a:ext>
            </a:extLst>
          </p:cNvPr>
          <p:cNvSpPr txBox="1"/>
          <p:nvPr/>
        </p:nvSpPr>
        <p:spPr>
          <a:xfrm>
            <a:off x="573741" y="5896987"/>
            <a:ext cx="6790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Algorithm Problem Solving Study</a:t>
            </a:r>
            <a:endParaRPr lang="ko-KR" altLang="en-US" sz="32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A50D4-123A-B621-A994-A2BD707303FF}"/>
              </a:ext>
            </a:extLst>
          </p:cNvPr>
          <p:cNvSpPr txBox="1"/>
          <p:nvPr/>
        </p:nvSpPr>
        <p:spPr>
          <a:xfrm>
            <a:off x="8758518" y="6297096"/>
            <a:ext cx="329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컴퓨터공학과 전재호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@jaehoo1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0518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Python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 &amp; 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경우 조심해야 할 점이 한 가지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670E70-B629-3639-F6AC-75206E6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3139505"/>
            <a:ext cx="2486372" cy="619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D1A5E5-E2A6-2D79-A400-4679F569CAFB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원래 다른 일반 문제들의 경우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언어별 입출력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연산 속도 차이를 고려하여 추가 시간을 받는데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FCA12-7B16-7A6C-3358-207A21006689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문제의 경우에는 추가 시간이 없는 문제라서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입출력이 느린 편인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라인 입력마다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C9DCD2-095D-5D7F-6319-81967E0A8357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호출하게 되면 알고리즘 들어가기도 전에 입력에서 시간초과가 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C7D85F-89DB-78C5-78B9-7DD7EE63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87" y="3755998"/>
            <a:ext cx="8303729" cy="20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input()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보다는 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sys.stdin.readline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함수를 사용해야 시간 초과를 피할 수 있습니다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14DDE8-1A69-BC14-03D3-A943C9FB4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6" y="1559355"/>
            <a:ext cx="7327363" cy="34467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196CAF-E478-5CA0-37F0-87170D46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5298645"/>
            <a:ext cx="10917174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2065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역시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Python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954F3-E561-BE7C-9C5D-9388C9AFCCF2}"/>
              </a:ext>
            </a:extLst>
          </p:cNvPr>
          <p:cNvSpPr txBox="1"/>
          <p:nvPr/>
        </p:nvSpPr>
        <p:spPr>
          <a:xfrm>
            <a:off x="942387" y="4028571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또한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출력을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StringBuilder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이용해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20F500-E2E3-5A34-5662-CDC1243D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46" y="159434"/>
            <a:ext cx="6469027" cy="65988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D7643F-2460-A8B1-D550-739FD4AFECC9}"/>
              </a:ext>
            </a:extLst>
          </p:cNvPr>
          <p:cNvSpPr txBox="1"/>
          <p:nvPr/>
        </p:nvSpPr>
        <p:spPr>
          <a:xfrm>
            <a:off x="942387" y="186187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입력 메서드를 계속 호출 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BEB49-9B28-3929-B403-C875CE94C7B2}"/>
              </a:ext>
            </a:extLst>
          </p:cNvPr>
          <p:cNvSpPr txBox="1"/>
          <p:nvPr/>
        </p:nvSpPr>
        <p:spPr>
          <a:xfrm>
            <a:off x="942387" y="2220614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 초과를 받게 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5AAB-AF1B-237D-6FC2-3E8985A9B589}"/>
              </a:ext>
            </a:extLst>
          </p:cNvPr>
          <p:cNvSpPr txBox="1"/>
          <p:nvPr/>
        </p:nvSpPr>
        <p:spPr>
          <a:xfrm>
            <a:off x="942387" y="2920575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따라서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버퍼를 사용해 입력이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Scanner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보단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9C35F8-85E1-3B2B-AA3B-9A74414BB352}"/>
              </a:ext>
            </a:extLst>
          </p:cNvPr>
          <p:cNvSpPr txBox="1"/>
          <p:nvPr/>
        </p:nvSpPr>
        <p:spPr>
          <a:xfrm>
            <a:off x="942387" y="3289907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빠른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BufferedReader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3E394E-2CBF-165D-6723-6AF1F5669285}"/>
              </a:ext>
            </a:extLst>
          </p:cNvPr>
          <p:cNvSpPr txBox="1"/>
          <p:nvPr/>
        </p:nvSpPr>
        <p:spPr>
          <a:xfrm>
            <a:off x="942387" y="4397903"/>
            <a:ext cx="429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한꺼번에 모아뒀다 출력합니다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997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10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436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Fast I/O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62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TMI – Java 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Java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3FED-918B-0B44-8445-0682DD85BCE0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자바의 경우에는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언어에 대해 좀 더 깊게 알아야 합니다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704B0-281D-430F-3CF6-0E9947008B69}"/>
              </a:ext>
            </a:extLst>
          </p:cNvPr>
          <p:cNvSpPr txBox="1"/>
          <p:nvPr/>
        </p:nvSpPr>
        <p:spPr>
          <a:xfrm>
            <a:off x="942387" y="1928688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 자료구조를 사용하기 위해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Stack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클래스를 사용하는 것은 어쩌면 독이 될 지도 모르는 일입니다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049FF-C90F-93DA-8F81-35079F55B440}"/>
              </a:ext>
            </a:extLst>
          </p:cNvPr>
          <p:cNvSpPr txBox="1"/>
          <p:nvPr/>
        </p:nvSpPr>
        <p:spPr>
          <a:xfrm>
            <a:off x="942387" y="229802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https://devlog-wjdrbs96.tistory.com/244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00178-F8E4-A0A3-4717-F8998CC725F6}"/>
              </a:ext>
            </a:extLst>
          </p:cNvPr>
          <p:cNvSpPr txBox="1"/>
          <p:nvPr/>
        </p:nvSpPr>
        <p:spPr>
          <a:xfrm>
            <a:off x="942387" y="266735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https://yeolco.tistory.com/94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654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34312-CBA7-C8BF-C299-52C5CAA4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39848"/>
            <a:ext cx="8959751" cy="5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3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2606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9012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괄호</a:t>
            </a:r>
          </a:p>
        </p:txBody>
      </p:sp>
    </p:spTree>
    <p:extLst>
      <p:ext uri="{BB962C8B-B14F-4D97-AF65-F5344CB8AC3E}">
        <p14:creationId xmlns:p14="http://schemas.microsoft.com/office/powerpoint/2010/main" val="2583783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ABB7DE-C9D8-CA58-35D0-43FCBAD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3" y="955017"/>
            <a:ext cx="10377155" cy="37781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8CB359-D073-379E-E5C6-1B49EB65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97" y="3921551"/>
            <a:ext cx="1395682" cy="23462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41C19E-CF69-A11F-2F0A-B63A51307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17" y="3902697"/>
            <a:ext cx="1370135" cy="9698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6BDE1B-C3EE-148A-4DF3-717360C0B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84" y="3883843"/>
            <a:ext cx="1376699" cy="14523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0E1C66A-1D27-B642-20B5-DB494DE8A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3957" y="3883843"/>
            <a:ext cx="1372839" cy="9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16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D99750-0EE1-C88D-2F22-1EE36DBD23B3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문자열인지 판별하는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39D5A-64F9-9DF0-96C3-E9A433FB9C19}"/>
              </a:ext>
            </a:extLst>
          </p:cNvPr>
          <p:cNvSpPr txBox="1"/>
          <p:nvPr/>
        </p:nvSpPr>
        <p:spPr>
          <a:xfrm>
            <a:off x="331694" y="177505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1935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후위 표기식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97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42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Algorithms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E9A5D-244C-E6A7-90FE-3C30E3148266}"/>
              </a:ext>
            </a:extLst>
          </p:cNvPr>
          <p:cNvSpPr txBox="1"/>
          <p:nvPr/>
        </p:nvSpPr>
        <p:spPr>
          <a:xfrm>
            <a:off x="825846" y="122285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OT, Time Complexity, Implementation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00B0E38-0160-E905-796D-0474F7C2251B}"/>
              </a:ext>
            </a:extLst>
          </p:cNvPr>
          <p:cNvSpPr/>
          <p:nvPr/>
        </p:nvSpPr>
        <p:spPr>
          <a:xfrm>
            <a:off x="571179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A96EE5-5E9E-C664-DEF7-7AC51EB38296}"/>
              </a:ext>
            </a:extLst>
          </p:cNvPr>
          <p:cNvSpPr txBox="1"/>
          <p:nvPr/>
        </p:nvSpPr>
        <p:spPr>
          <a:xfrm>
            <a:off x="825846" y="1927542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Implementation, String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F37E2EE-7FCD-F981-8A4E-36566F1F4CB1}"/>
              </a:ext>
            </a:extLst>
          </p:cNvPr>
          <p:cNvSpPr/>
          <p:nvPr/>
        </p:nvSpPr>
        <p:spPr>
          <a:xfrm>
            <a:off x="571179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385F-FAE4-2C58-E1D6-42F48B7C737D}"/>
              </a:ext>
            </a:extLst>
          </p:cNvPr>
          <p:cNvSpPr txBox="1"/>
          <p:nvPr/>
        </p:nvSpPr>
        <p:spPr>
          <a:xfrm>
            <a:off x="825846" y="2702228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Brute Force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3A391F-9296-A2D1-7B5B-3E15CD1E4EA2}"/>
              </a:ext>
            </a:extLst>
          </p:cNvPr>
          <p:cNvSpPr/>
          <p:nvPr/>
        </p:nvSpPr>
        <p:spPr>
          <a:xfrm>
            <a:off x="571179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B2A6F-5F8C-8788-DAFE-2E0658976A1B}"/>
              </a:ext>
            </a:extLst>
          </p:cNvPr>
          <p:cNvSpPr txBox="1"/>
          <p:nvPr/>
        </p:nvSpPr>
        <p:spPr>
          <a:xfrm>
            <a:off x="825846" y="3476914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Sorting, Binary Search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1A04E28-1751-6DDB-2366-B37AE849AAF7}"/>
              </a:ext>
            </a:extLst>
          </p:cNvPr>
          <p:cNvSpPr/>
          <p:nvPr/>
        </p:nvSpPr>
        <p:spPr>
          <a:xfrm>
            <a:off x="571179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2E624-F70C-49A8-81AF-294C1B0CDABF}"/>
              </a:ext>
            </a:extLst>
          </p:cNvPr>
          <p:cNvSpPr txBox="1"/>
          <p:nvPr/>
        </p:nvSpPr>
        <p:spPr>
          <a:xfrm>
            <a:off x="825846" y="4251600"/>
            <a:ext cx="4588833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Dynamic Programming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FCB8656-8143-D567-A494-BD34EBD4F7EC}"/>
              </a:ext>
            </a:extLst>
          </p:cNvPr>
          <p:cNvSpPr/>
          <p:nvPr/>
        </p:nvSpPr>
        <p:spPr>
          <a:xfrm>
            <a:off x="571179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8C6A89-8FC6-CB1C-C1CC-0BBC59DA54F7}"/>
              </a:ext>
            </a:extLst>
          </p:cNvPr>
          <p:cNvSpPr txBox="1"/>
          <p:nvPr/>
        </p:nvSpPr>
        <p:spPr>
          <a:xfrm>
            <a:off x="825847" y="5026286"/>
            <a:ext cx="4588834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Greedy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ADE7B7D-D2C7-69DE-B481-82B201504AF4}"/>
              </a:ext>
            </a:extLst>
          </p:cNvPr>
          <p:cNvSpPr/>
          <p:nvPr/>
        </p:nvSpPr>
        <p:spPr>
          <a:xfrm>
            <a:off x="571179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238929-BF8B-1312-0A62-5C1FAF2B6179}"/>
              </a:ext>
            </a:extLst>
          </p:cNvPr>
          <p:cNvSpPr txBox="1"/>
          <p:nvPr/>
        </p:nvSpPr>
        <p:spPr>
          <a:xfrm>
            <a:off x="825846" y="5730970"/>
            <a:ext cx="4588835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Linear Data Structure - Stack, Queue, List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3811F85-9E4C-612C-A524-9B7B78328172}"/>
              </a:ext>
            </a:extLst>
          </p:cNvPr>
          <p:cNvSpPr/>
          <p:nvPr/>
        </p:nvSpPr>
        <p:spPr>
          <a:xfrm>
            <a:off x="571179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5B605B-5089-FA75-2E0A-20F22C9E6FC6}"/>
              </a:ext>
            </a:extLst>
          </p:cNvPr>
          <p:cNvSpPr txBox="1"/>
          <p:nvPr/>
        </p:nvSpPr>
        <p:spPr>
          <a:xfrm>
            <a:off x="825846" y="6435654"/>
            <a:ext cx="656107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Tree, Graph, Graph Theory, Graph Traversal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D4E03B-68ED-30A0-B6D9-83A80AEB2A2D}"/>
              </a:ext>
            </a:extLst>
          </p:cNvPr>
          <p:cNvSpPr/>
          <p:nvPr/>
        </p:nvSpPr>
        <p:spPr>
          <a:xfrm>
            <a:off x="571179" y="636565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25CEFC-EE42-EDBA-1CFD-798486316D09}"/>
              </a:ext>
            </a:extLst>
          </p:cNvPr>
          <p:cNvSpPr txBox="1"/>
          <p:nvPr/>
        </p:nvSpPr>
        <p:spPr>
          <a:xfrm>
            <a:off x="6350667" y="122285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Graph Theory, Graph Traversal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54B117-BD79-720B-7881-5920177E5E3B}"/>
              </a:ext>
            </a:extLst>
          </p:cNvPr>
          <p:cNvSpPr/>
          <p:nvPr/>
        </p:nvSpPr>
        <p:spPr>
          <a:xfrm>
            <a:off x="6096000" y="115285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20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1C79EE-0858-CD6F-B387-7234755955A3}"/>
              </a:ext>
            </a:extLst>
          </p:cNvPr>
          <p:cNvSpPr txBox="1"/>
          <p:nvPr/>
        </p:nvSpPr>
        <p:spPr>
          <a:xfrm>
            <a:off x="6350668" y="1927542"/>
            <a:ext cx="4469732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Data Structure - Disjoint Set, Union Find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B74C2A5-94EB-349A-51AA-6FF01A717FC4}"/>
              </a:ext>
            </a:extLst>
          </p:cNvPr>
          <p:cNvSpPr/>
          <p:nvPr/>
        </p:nvSpPr>
        <p:spPr>
          <a:xfrm>
            <a:off x="6096000" y="1857540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398107-DE7E-CF10-8CA1-FE0D92A8234B}"/>
              </a:ext>
            </a:extLst>
          </p:cNvPr>
          <p:cNvSpPr txBox="1"/>
          <p:nvPr/>
        </p:nvSpPr>
        <p:spPr>
          <a:xfrm>
            <a:off x="6350667" y="2702228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Recursion, Backtracking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06E82F1-0955-B214-F49B-210E21551D06}"/>
              </a:ext>
            </a:extLst>
          </p:cNvPr>
          <p:cNvSpPr/>
          <p:nvPr/>
        </p:nvSpPr>
        <p:spPr>
          <a:xfrm>
            <a:off x="6096000" y="2632226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791045-794C-BB4C-CCD7-C25D199D9DFC}"/>
              </a:ext>
            </a:extLst>
          </p:cNvPr>
          <p:cNvSpPr txBox="1"/>
          <p:nvPr/>
        </p:nvSpPr>
        <p:spPr>
          <a:xfrm>
            <a:off x="6350667" y="3476914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Dijkstra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C8DE0D-F8E2-9280-BDEB-DFFC78883649}"/>
              </a:ext>
            </a:extLst>
          </p:cNvPr>
          <p:cNvSpPr/>
          <p:nvPr/>
        </p:nvSpPr>
        <p:spPr>
          <a:xfrm>
            <a:off x="6096000" y="3406912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216435-AAFE-1FD0-BA2D-6F145212F481}"/>
              </a:ext>
            </a:extLst>
          </p:cNvPr>
          <p:cNvSpPr txBox="1"/>
          <p:nvPr/>
        </p:nvSpPr>
        <p:spPr>
          <a:xfrm>
            <a:off x="6350667" y="425160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Shortest Path - Floyd </a:t>
            </a:r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Warshall</a:t>
            </a:r>
            <a:endParaRPr lang="en-US" altLang="ko-KR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D401A36-95FF-0A8C-9A63-94300098828B}"/>
              </a:ext>
            </a:extLst>
          </p:cNvPr>
          <p:cNvSpPr/>
          <p:nvPr/>
        </p:nvSpPr>
        <p:spPr>
          <a:xfrm>
            <a:off x="6096000" y="418159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8D8A86-AC0F-7F9A-A724-D65F3C759E7B}"/>
              </a:ext>
            </a:extLst>
          </p:cNvPr>
          <p:cNvSpPr txBox="1"/>
          <p:nvPr/>
        </p:nvSpPr>
        <p:spPr>
          <a:xfrm>
            <a:off x="6350667" y="5026286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Minimum Spanning Tree - Kruskal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B4D1071-6636-7A46-295B-A4B41317D24C}"/>
              </a:ext>
            </a:extLst>
          </p:cNvPr>
          <p:cNvSpPr/>
          <p:nvPr/>
        </p:nvSpPr>
        <p:spPr>
          <a:xfrm>
            <a:off x="6096000" y="4956284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A5057F-A12D-B9AD-CB5F-3EA7C12E68DF}"/>
              </a:ext>
            </a:extLst>
          </p:cNvPr>
          <p:cNvSpPr txBox="1"/>
          <p:nvPr/>
        </p:nvSpPr>
        <p:spPr>
          <a:xfrm>
            <a:off x="6350667" y="5730970"/>
            <a:ext cx="4469731" cy="3693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Hash Set, Hash Map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FC0D9BD-B8DD-7742-6871-7B32F1F4472B}"/>
              </a:ext>
            </a:extLst>
          </p:cNvPr>
          <p:cNvSpPr/>
          <p:nvPr/>
        </p:nvSpPr>
        <p:spPr>
          <a:xfrm>
            <a:off x="6096000" y="5660968"/>
            <a:ext cx="509336" cy="509336"/>
          </a:xfrm>
          <a:prstGeom prst="ellipse">
            <a:avLst/>
          </a:prstGeom>
          <a:solidFill>
            <a:schemeClr val="bg1"/>
          </a:solidFill>
          <a:ln w="190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sz="1100" dirty="0">
              <a:solidFill>
                <a:srgbClr val="40404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1950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9F668B-4598-7703-B5DB-B80899A1C734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7E89D0-EC5B-949F-2F86-BB48EDA30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98873"/>
            <a:ext cx="10869542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6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29977D-4B28-4A77-BFAA-69E6FF174D27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스택과 마찬가지로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구현해본 큐를 채점할 수 있는 문제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A2188-D131-F96B-08B1-C61DDBFCF482}"/>
              </a:ext>
            </a:extLst>
          </p:cNvPr>
          <p:cNvSpPr txBox="1"/>
          <p:nvPr/>
        </p:nvSpPr>
        <p:spPr>
          <a:xfrm>
            <a:off x="331694" y="177505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10845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38BC7-EF0F-5B81-2952-60BCF736A512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직접 구현을 해봤다면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라이브러리를 사용</a:t>
            </a:r>
          </a:p>
        </p:txBody>
      </p:sp>
    </p:spTree>
    <p:extLst>
      <p:ext uri="{BB962C8B-B14F-4D97-AF65-F5344CB8AC3E}">
        <p14:creationId xmlns:p14="http://schemas.microsoft.com/office/powerpoint/2010/main" val="3697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0672DE-9A16-449C-C1E8-53F4FCB0C57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3FFAC5-1C7A-59B5-8C86-A8D769B54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51198"/>
            <a:ext cx="10671142" cy="5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9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C7D9011-D631-3335-93A5-B2BD13DFC2BF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2164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9511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20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Homework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092523-43DA-0A5F-0C04-8239F4BF07FC}"/>
              </a:ext>
            </a:extLst>
          </p:cNvPr>
          <p:cNvSpPr txBox="1"/>
          <p:nvPr/>
        </p:nvSpPr>
        <p:spPr>
          <a:xfrm>
            <a:off x="942387" y="166136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1. 4949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균형잡힌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세상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45CCB-6E92-45F3-05E2-D9718BBAEE86}"/>
              </a:ext>
            </a:extLst>
          </p:cNvPr>
          <p:cNvSpPr txBox="1"/>
          <p:nvPr/>
        </p:nvSpPr>
        <p:spPr>
          <a:xfrm>
            <a:off x="942387" y="2030696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2. 10773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제로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091EF-3E70-16E8-983D-D9C14C2EAD61}"/>
              </a:ext>
            </a:extLst>
          </p:cNvPr>
          <p:cNvSpPr txBox="1"/>
          <p:nvPr/>
        </p:nvSpPr>
        <p:spPr>
          <a:xfrm>
            <a:off x="942387" y="119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문제들에 대해 스스로 생각하고 풀어보세요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해설은 따로 진행하진 않겠습니다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F0922C-4F6F-DB5B-EC8F-F56AF894275F}"/>
              </a:ext>
            </a:extLst>
          </p:cNvPr>
          <p:cNvSpPr txBox="1"/>
          <p:nvPr/>
        </p:nvSpPr>
        <p:spPr>
          <a:xfrm>
            <a:off x="942387" y="337899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이진 트리에 대해 공부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조사 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0656A-EA8C-C93D-45FA-EC08FF6F6A51}"/>
              </a:ext>
            </a:extLst>
          </p:cNvPr>
          <p:cNvSpPr txBox="1"/>
          <p:nvPr/>
        </p:nvSpPr>
        <p:spPr>
          <a:xfrm>
            <a:off x="942387" y="38991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 방식도 좋고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링크드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리스트를 사용해 구현해도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C3CD1-8E1B-427F-230D-9C7C2837C1F2}"/>
              </a:ext>
            </a:extLst>
          </p:cNvPr>
          <p:cNvSpPr txBox="1"/>
          <p:nvPr/>
        </p:nvSpPr>
        <p:spPr>
          <a:xfrm>
            <a:off x="942387" y="2400024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3. 15828 Router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2282D-23DE-9D59-D1DB-6011A80C631D}"/>
              </a:ext>
            </a:extLst>
          </p:cNvPr>
          <p:cNvSpPr txBox="1"/>
          <p:nvPr/>
        </p:nvSpPr>
        <p:spPr>
          <a:xfrm>
            <a:off x="942387" y="4268485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DS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Algorithm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수업 때 해보셨던 분들은 생략해도 좋습니다</a:t>
            </a:r>
            <a:r>
              <a:rPr lang="en-US" altLang="ko-KR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B0E97-045D-CAE2-D4D4-F6AFF27F568B}"/>
              </a:ext>
            </a:extLst>
          </p:cNvPr>
          <p:cNvSpPr txBox="1"/>
          <p:nvPr/>
        </p:nvSpPr>
        <p:spPr>
          <a:xfrm>
            <a:off x="942387" y="2775391"/>
            <a:ext cx="855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5F63-D9BC-ACFF-9CA6-E8F9B73609D8}"/>
              </a:ext>
            </a:extLst>
          </p:cNvPr>
          <p:cNvSpPr txBox="1"/>
          <p:nvPr/>
        </p:nvSpPr>
        <p:spPr>
          <a:xfrm>
            <a:off x="942387" y="4868519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위에서 구현한 트리의 각 노드들을 어떻게 순회해야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C1EC7-2A81-3047-B154-CBC26011C90C}"/>
              </a:ext>
            </a:extLst>
          </p:cNvPr>
          <p:cNvSpPr txBox="1"/>
          <p:nvPr/>
        </p:nvSpPr>
        <p:spPr>
          <a:xfrm>
            <a:off x="942387" y="5468553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만약 트리가 이진 트리가 아니라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 트리라면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다음 노드들을 어떻게 관리해야 할지 고민해보세요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55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380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Data Structure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선형 자료 구조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685A3-BB1E-EA5D-DBB0-3110F8CBDA98}"/>
              </a:ext>
            </a:extLst>
          </p:cNvPr>
          <p:cNvSpPr txBox="1"/>
          <p:nvPr/>
        </p:nvSpPr>
        <p:spPr>
          <a:xfrm>
            <a:off x="942387" y="3429000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하나의 자료 뒤에 하나의 자료가 존재하는 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22A33-5845-6FFC-4D41-2EE20F7C48CC}"/>
              </a:ext>
            </a:extLst>
          </p:cNvPr>
          <p:cNvSpPr txBox="1"/>
          <p:nvPr/>
        </p:nvSpPr>
        <p:spPr>
          <a:xfrm>
            <a:off x="942387" y="3798332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자료들 간의 앞뒤 관계가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1:1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의 선형관계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9681-AEE2-1C22-48B1-D3B17ACA4617}"/>
              </a:ext>
            </a:extLst>
          </p:cNvPr>
          <p:cNvSpPr txBox="1"/>
          <p:nvPr/>
        </p:nvSpPr>
        <p:spPr>
          <a:xfrm>
            <a:off x="942387" y="416766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Array, List, Stack, Queue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21CD33-0158-F4BE-945F-36384441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2" y="1890986"/>
            <a:ext cx="5524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45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1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8748EC-4EBF-4051-9F23-E15301D0FC23}"/>
              </a:ext>
            </a:extLst>
          </p:cNvPr>
          <p:cNvSpPr txBox="1"/>
          <p:nvPr/>
        </p:nvSpPr>
        <p:spPr>
          <a:xfrm>
            <a:off x="942387" y="2824298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가장 익숙할 법한 선형 자료구조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0502A94-64D2-5BF4-BED1-D812E20BD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1256"/>
              </p:ext>
            </p:extLst>
          </p:nvPr>
        </p:nvGraphicFramePr>
        <p:xfrm>
          <a:off x="942387" y="1787949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8579572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539853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960691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4708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804153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780456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0437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index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3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4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b="0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371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arr</a:t>
                      </a:r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[]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0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7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5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 Light" panose="020B0600000101010101" pitchFamily="50" charset="-127"/>
                          <a:ea typeface="나눔스퀘어 Light" panose="020B0600000101010101" pitchFamily="50" charset="-127"/>
                        </a:rPr>
                        <a:t>8</a:t>
                      </a:r>
                      <a:endParaRPr lang="ko-KR" altLang="en-US" dirty="0">
                        <a:latin typeface="나눔스퀘어 Light" panose="020B0600000101010101" pitchFamily="50" charset="-127"/>
                        <a:ea typeface="나눔스퀘어 Light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710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7432D2-E796-8376-EDF2-2F24E5A26EE0}"/>
              </a:ext>
            </a:extLst>
          </p:cNvPr>
          <p:cNvSpPr txBox="1"/>
          <p:nvPr/>
        </p:nvSpPr>
        <p:spPr>
          <a:xfrm>
            <a:off x="942387" y="3193630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 인덱스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부터 시작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0DE75-34D0-7B69-5A84-5B925E3B5F27}"/>
              </a:ext>
            </a:extLst>
          </p:cNvPr>
          <p:cNvSpPr txBox="1"/>
          <p:nvPr/>
        </p:nvSpPr>
        <p:spPr>
          <a:xfrm>
            <a:off x="942387" y="3562962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같은 타입의 변수들로 이루어짐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F9B82-9AEC-4B1D-DFD2-1E6530B6F2C0}"/>
              </a:ext>
            </a:extLst>
          </p:cNvPr>
          <p:cNvSpPr txBox="1"/>
          <p:nvPr/>
        </p:nvSpPr>
        <p:spPr>
          <a:xfrm>
            <a:off x="942387" y="3927234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일반적으로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크기가 정적이라 한 번 정하면 크기를 바꿀 수 없음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예외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JavaScript)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/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6E95C2-6A7B-5C80-965F-A79471AE3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7" y="4660838"/>
                <a:ext cx="9766648" cy="369332"/>
              </a:xfrm>
              <a:prstGeom prst="rect">
                <a:avLst/>
              </a:prstGeom>
              <a:blipFill>
                <a:blip r:embed="rId2"/>
                <a:stretch>
                  <a:fillRect l="-562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770384-1B07-58D6-BA24-08B4BBEF1316}"/>
              </a:ext>
            </a:extLst>
          </p:cNvPr>
          <p:cNvSpPr txBox="1"/>
          <p:nvPr/>
        </p:nvSpPr>
        <p:spPr>
          <a:xfrm>
            <a:off x="942387" y="4296566"/>
            <a:ext cx="976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메모리 주소가 연속적임</a:t>
            </a:r>
          </a:p>
        </p:txBody>
      </p:sp>
    </p:spTree>
    <p:extLst>
      <p:ext uri="{BB962C8B-B14F-4D97-AF65-F5344CB8AC3E}">
        <p14:creationId xmlns:p14="http://schemas.microsoft.com/office/powerpoint/2010/main" val="21437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99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Linked List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리스트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CB3403-CC75-2DDF-DE33-D533FEB724C1}"/>
              </a:ext>
            </a:extLst>
          </p:cNvPr>
          <p:cNvSpPr txBox="1"/>
          <p:nvPr/>
        </p:nvSpPr>
        <p:spPr>
          <a:xfrm>
            <a:off x="942386" y="332504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배열이 가지고 있던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index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라는 장점을 포기하고 대신 빈틈없는 데이터의 적재라는 장점을 택한 자료구조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/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인덱스가 존재하지 않아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Random Access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에 불리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EB8826-9771-34D2-2262-C71B317E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3694379"/>
                <a:ext cx="10237693" cy="369332"/>
              </a:xfrm>
              <a:prstGeom prst="rect">
                <a:avLst/>
              </a:prstGeom>
              <a:blipFill>
                <a:blip r:embed="rId2"/>
                <a:stretch>
                  <a:fillRect l="-53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/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대신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노드 삽입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삭제에 유리 </a:t>
                </a:r>
                <a:r>
                  <a:rPr lang="en-US" altLang="ko-KR" dirty="0">
                    <a:latin typeface="나눔스퀘어 Light" panose="020B0600000101010101" pitchFamily="50" charset="-127"/>
                    <a:ea typeface="나눔스퀘어 Light" panose="020B0600000101010101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Light" panose="020B0600000101010101" pitchFamily="50" charset="-127"/>
                      </a:rPr>
                      <m:t>(1)</m:t>
                    </m:r>
                  </m:oMath>
                </a14:m>
                <a:endParaRPr lang="ko-KR" altLang="en-US" dirty="0">
                  <a:latin typeface="나눔스퀘어 Light" panose="020B0600000101010101" pitchFamily="50" charset="-127"/>
                  <a:ea typeface="나눔스퀘어 Light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488420-6B5E-83B9-1913-52121DC5E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86" y="4063711"/>
                <a:ext cx="10237693" cy="369332"/>
              </a:xfrm>
              <a:prstGeom prst="rect">
                <a:avLst/>
              </a:prstGeom>
              <a:blipFill>
                <a:blip r:embed="rId3"/>
                <a:stretch>
                  <a:fillRect l="-536"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inkedList">
            <a:extLst>
              <a:ext uri="{FF2B5EF4-FFF2-40B4-BE49-F238E27FC236}">
                <a16:creationId xmlns:a16="http://schemas.microsoft.com/office/drawing/2014/main" id="{C5011960-5B3F-FE70-19DB-B3CDB782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721363"/>
            <a:ext cx="6401094" cy="130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128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Stack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(LIFO : Last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pic>
        <p:nvPicPr>
          <p:cNvPr id="3074" name="Picture 2" descr="자료구조][Javascript] Stack 이란?. 스택이란? Stack : 자료의 입출력이 한 방향에서만 이루어지는… | by  Jae-young Song | Medium">
            <a:extLst>
              <a:ext uri="{FF2B5EF4-FFF2-40B4-BE49-F238E27FC236}">
                <a16:creationId xmlns:a16="http://schemas.microsoft.com/office/drawing/2014/main" id="{B54F1E5A-4A07-3D3E-E537-0609B3EB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7" y="1721362"/>
            <a:ext cx="3299676" cy="17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asus Q">
            <a:extLst>
              <a:ext uri="{FF2B5EF4-FFF2-40B4-BE49-F238E27FC236}">
                <a16:creationId xmlns:a16="http://schemas.microsoft.com/office/drawing/2014/main" id="{D440B930-35A3-177A-7888-1E8F89E7E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624" y="1352030"/>
            <a:ext cx="369455" cy="3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브라우저의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뒤로가기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실행취소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후위 표기식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(Postfix Notation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Expression)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재귀 호출 스택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DFS,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괄호 짝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올바른 괄호 문자열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(VPS))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검사</a:t>
            </a:r>
          </a:p>
        </p:txBody>
      </p:sp>
    </p:spTree>
    <p:extLst>
      <p:ext uri="{BB962C8B-B14F-4D97-AF65-F5344CB8AC3E}">
        <p14:creationId xmlns:p14="http://schemas.microsoft.com/office/powerpoint/2010/main" val="17999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ED9B9-09D3-CFA8-625A-6F9BB9B6BD23}"/>
              </a:ext>
            </a:extLst>
          </p:cNvPr>
          <p:cNvSpPr txBox="1"/>
          <p:nvPr/>
        </p:nvSpPr>
        <p:spPr>
          <a:xfrm>
            <a:off x="331694" y="177505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Queue</a:t>
            </a: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471A0-9E82-57E4-CB63-5D6EE4E26A1A}"/>
              </a:ext>
            </a:extLst>
          </p:cNvPr>
          <p:cNvSpPr txBox="1"/>
          <p:nvPr/>
        </p:nvSpPr>
        <p:spPr>
          <a:xfrm>
            <a:off x="942387" y="1352030"/>
            <a:ext cx="854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8BE87-A4DF-F380-CBD4-649BD16CF48B}"/>
              </a:ext>
            </a:extLst>
          </p:cNvPr>
          <p:cNvSpPr txBox="1"/>
          <p:nvPr/>
        </p:nvSpPr>
        <p:spPr>
          <a:xfrm>
            <a:off x="942386" y="3698875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선입선출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(FIFO : First In First Out)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특성을 가지는 자료구조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5A405B-188B-A1EF-6CEE-E82E3DFFAEC6}"/>
              </a:ext>
            </a:extLst>
          </p:cNvPr>
          <p:cNvSpPr txBox="1"/>
          <p:nvPr/>
        </p:nvSpPr>
        <p:spPr>
          <a:xfrm>
            <a:off x="942386" y="4068207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큐의 활용 예시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일반적인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우선순위 없는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(ex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차도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버스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대기줄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은행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프린터 출력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대기열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57AE2-2F6E-F9A6-9388-88AAAC2BA3A8}"/>
              </a:ext>
            </a:extLst>
          </p:cNvPr>
          <p:cNvSpPr txBox="1"/>
          <p:nvPr/>
        </p:nvSpPr>
        <p:spPr>
          <a:xfrm>
            <a:off x="942386" y="4437539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수강신청 대기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BFS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0" name="Picture 2" descr="자료구조 - 큐(Queue)란?">
            <a:extLst>
              <a:ext uri="{FF2B5EF4-FFF2-40B4-BE49-F238E27FC236}">
                <a16:creationId xmlns:a16="http://schemas.microsoft.com/office/drawing/2014/main" id="{C1201674-7F9B-C919-7788-5FE71783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86" y="1668342"/>
            <a:ext cx="3734378" cy="149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0A0F7F-73E6-DB23-D82E-C867FF7B826B}"/>
              </a:ext>
            </a:extLst>
          </p:cNvPr>
          <p:cNvSpPr txBox="1"/>
          <p:nvPr/>
        </p:nvSpPr>
        <p:spPr>
          <a:xfrm>
            <a:off x="942386" y="5176203"/>
            <a:ext cx="10237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??? :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큐가 왜 이렇게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안잡히냐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858B36-D58B-E3B6-0182-6CA6D275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501" y="5054742"/>
            <a:ext cx="1524632" cy="6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3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6A4227-C27D-50F4-7699-BBE332703F0D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72EF0-80EF-6381-68BC-197433624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093"/>
            <a:ext cx="10879068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4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64C2827-EFCE-69A4-D037-1A218415F568}"/>
              </a:ext>
            </a:extLst>
          </p:cNvPr>
          <p:cNvCxnSpPr/>
          <p:nvPr/>
        </p:nvCxnSpPr>
        <p:spPr>
          <a:xfrm>
            <a:off x="0" y="887505"/>
            <a:ext cx="1023769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474655-BD78-E334-950C-B8C17B96E7D6}"/>
              </a:ext>
            </a:extLst>
          </p:cNvPr>
          <p:cNvSpPr txBox="1"/>
          <p:nvPr/>
        </p:nvSpPr>
        <p:spPr>
          <a:xfrm>
            <a:off x="942387" y="1190024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스택을 직접 구현해보는 과제를 내드렸었는데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스택이 올바르게 </a:t>
            </a:r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구현됬는지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채점할 수 있는 문제입니다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10E63-8031-7EDF-8774-CC57815ED511}"/>
              </a:ext>
            </a:extLst>
          </p:cNvPr>
          <p:cNvSpPr txBox="1"/>
          <p:nvPr/>
        </p:nvSpPr>
        <p:spPr>
          <a:xfrm>
            <a:off x="942387" y="15593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구현을 제대로 해보셨다면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 다음부턴 라이브러리 사용법을 익혀서 문제를 푸셔도 좋습니다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FF46E5-50E3-EF2F-1C7A-0DF5C8D071CE}"/>
              </a:ext>
            </a:extLst>
          </p:cNvPr>
          <p:cNvSpPr txBox="1"/>
          <p:nvPr/>
        </p:nvSpPr>
        <p:spPr>
          <a:xfrm>
            <a:off x="331694" y="177505"/>
            <a:ext cx="282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10828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ED0422-A734-E34B-2C8C-FF1CCE38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87" y="2551787"/>
            <a:ext cx="6899286" cy="391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F6FC0-2501-8C0D-3759-D4AA68696B7F}"/>
              </a:ext>
            </a:extLst>
          </p:cNvPr>
          <p:cNvSpPr txBox="1"/>
          <p:nvPr/>
        </p:nvSpPr>
        <p:spPr>
          <a:xfrm>
            <a:off x="942387" y="2182456"/>
            <a:ext cx="10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C++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778</Words>
  <Application>Microsoft Office PowerPoint</Application>
  <PresentationFormat>와이드스크린</PresentationFormat>
  <Paragraphs>135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나눔스퀘어 Bold</vt:lpstr>
      <vt:lpstr>나눔스퀘어 ExtraBold</vt:lpstr>
      <vt:lpstr>나눔스퀘어 Light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전재호</dc:creator>
  <cp:lastModifiedBy>전재호</cp:lastModifiedBy>
  <cp:revision>2244</cp:revision>
  <dcterms:created xsi:type="dcterms:W3CDTF">2022-07-13T16:55:45Z</dcterms:created>
  <dcterms:modified xsi:type="dcterms:W3CDTF">2022-09-22T13:41:45Z</dcterms:modified>
</cp:coreProperties>
</file>