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고민한다는 것 →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고민한다는 것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생각하는 훈련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25027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표기법은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최악의 경우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고려함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정도 시간까지 걸릴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C6DFD-59CE-6D44-EE7C-06B98CF04933}"/>
              </a:ext>
            </a:extLst>
          </p:cNvPr>
          <p:cNvSpPr txBox="1"/>
          <p:nvPr/>
        </p:nvSpPr>
        <p:spPr>
          <a:xfrm>
            <a:off x="942387" y="342900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크기가 크다고 가정하고 생각해야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80E8A-DB24-4164-2FC9-068A8332B751}"/>
              </a:ext>
            </a:extLst>
          </p:cNvPr>
          <p:cNvSpPr txBox="1"/>
          <p:nvPr/>
        </p:nvSpPr>
        <p:spPr>
          <a:xfrm>
            <a:off x="942387" y="4330728"/>
            <a:ext cx="854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연산횟수 차이는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얼만큼에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비례할까요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9AA1C2-371A-8EA2-00B6-DA25B502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87" y="5141456"/>
            <a:ext cx="3700461" cy="119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356FC6-D68E-D199-1009-41B43D28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9" y="5141456"/>
            <a:ext cx="3497258" cy="11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80EA0-C74A-DBE5-35AD-15AF71718481}"/>
              </a:ext>
            </a:extLst>
          </p:cNvPr>
          <p:cNvSpPr txBox="1"/>
          <p:nvPr/>
        </p:nvSpPr>
        <p:spPr>
          <a:xfrm>
            <a:off x="1014104" y="596515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acmicpc.net/user/jaehoo1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7C318-AC4B-874D-5610-B0B7C9A0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8" y="1194693"/>
            <a:ext cx="2162477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5315D9-6777-9310-DE59-E33CF548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89" y="1289956"/>
            <a:ext cx="3162741" cy="895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BEDA09-DB68-1F1F-1B48-8E7044FDE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82" y="1289956"/>
            <a:ext cx="3162741" cy="895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6DF33B-1408-93F5-2245-E97BCA0D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992" y="1280991"/>
            <a:ext cx="3181794" cy="914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70C68F-E2B9-B97E-BB49-5FE56E92B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98" y="2326480"/>
            <a:ext cx="6935168" cy="5430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661BE3-D49B-B735-145A-BD50A5BFF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8" y="2740398"/>
            <a:ext cx="12192000" cy="30948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58BE2D-4814-34D4-AD08-49984C203D63}"/>
              </a:ext>
            </a:extLst>
          </p:cNvPr>
          <p:cNvSpPr txBox="1"/>
          <p:nvPr/>
        </p:nvSpPr>
        <p:spPr>
          <a:xfrm>
            <a:off x="1014104" y="630936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github.com/jaehoo1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방식 소개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4A78478-7AA1-4E2C-F32A-6607CF4C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" y="1339813"/>
            <a:ext cx="343684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0804-5F84-4B51-A1E6-B20BF9686F21}"/>
              </a:ext>
            </a:extLst>
          </p:cNvPr>
          <p:cNvSpPr txBox="1"/>
          <p:nvPr/>
        </p:nvSpPr>
        <p:spPr>
          <a:xfrm>
            <a:off x="4549384" y="1537498"/>
            <a:ext cx="11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문제당</a:t>
            </a:r>
          </a:p>
        </p:txBody>
      </p:sp>
      <p:pic>
        <p:nvPicPr>
          <p:cNvPr id="3" name="그래픽 2" descr="아이디어 단색으로 채워진">
            <a:extLst>
              <a:ext uri="{FF2B5EF4-FFF2-40B4-BE49-F238E27FC236}">
                <a16:creationId xmlns:a16="http://schemas.microsoft.com/office/drawing/2014/main" id="{E2221011-103A-C67F-F2B0-0FFE864A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139" y="233369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B79F-6018-90CB-048E-3B8DE78EF4B0}"/>
              </a:ext>
            </a:extLst>
          </p:cNvPr>
          <p:cNvSpPr txBox="1"/>
          <p:nvPr/>
        </p:nvSpPr>
        <p:spPr>
          <a:xfrm>
            <a:off x="2496465" y="260622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 구상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max 1 hour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ode Editor - Compiler &amp; IDE - Apps on Google Play">
            <a:extLst>
              <a:ext uri="{FF2B5EF4-FFF2-40B4-BE49-F238E27FC236}">
                <a16:creationId xmlns:a16="http://schemas.microsoft.com/office/drawing/2014/main" id="{081D5A42-B3FB-393F-1E4E-F170E9F0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5312597"/>
            <a:ext cx="91440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1B21-3748-ECC5-33BD-1CE5C9FB0BD4}"/>
              </a:ext>
            </a:extLst>
          </p:cNvPr>
          <p:cNvSpPr txBox="1"/>
          <p:nvPr/>
        </p:nvSpPr>
        <p:spPr>
          <a:xfrm>
            <a:off x="2496465" y="5585131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63CF-D19F-9F7A-C27F-387FD737A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518" y="5645954"/>
            <a:ext cx="828791" cy="247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F88B3D-8D5B-0E2B-3FC6-30928BA1F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051" y="5631664"/>
            <a:ext cx="752580" cy="276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0C51C4-5B5F-C232-25FC-5D087050E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373" y="5660243"/>
            <a:ext cx="628738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556810-7681-AE3C-742A-FB04DBA646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853" y="5679296"/>
            <a:ext cx="781159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1C04C3-FCD8-B2EF-D1C4-3FFE54B1E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0318" y="3178895"/>
            <a:ext cx="9598045" cy="20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68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Problem Solving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번역) 알고리즘 쉽게 이해하기 : 시간 복잡도와 Big-O 표기 – Captain Pangyo">
            <a:extLst>
              <a:ext uri="{FF2B5EF4-FFF2-40B4-BE49-F238E27FC236}">
                <a16:creationId xmlns:a16="http://schemas.microsoft.com/office/drawing/2014/main" id="{5930AD99-7A96-6F1A-24E9-B7CF87A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" y="2031558"/>
            <a:ext cx="4912100" cy="36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2811-A2DD-59EB-400E-A2CB383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821"/>
            <a:ext cx="4912100" cy="176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D9E2D-C8EF-E5FE-2C9E-D02DEB8E3C69}"/>
              </a:ext>
            </a:extLst>
          </p:cNvPr>
          <p:cNvSpPr txBox="1"/>
          <p:nvPr/>
        </p:nvSpPr>
        <p:spPr>
          <a:xfrm>
            <a:off x="6310628" y="262759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코드의 시간 복잡도는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Structure Library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C9B1A-0FE6-8C3A-6638-D9E9F05DC5D1}"/>
              </a:ext>
            </a:extLst>
          </p:cNvPr>
          <p:cNvSpPr txBox="1"/>
          <p:nvPr/>
        </p:nvSpPr>
        <p:spPr>
          <a:xfrm>
            <a:off x="776511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DED89-FB75-5D07-4B3A-B1F5E61587B9}"/>
              </a:ext>
            </a:extLst>
          </p:cNvPr>
          <p:cNvSpPr txBox="1"/>
          <p:nvPr/>
        </p:nvSpPr>
        <p:spPr>
          <a:xfrm>
            <a:off x="2076394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50A34-B721-EF5D-AD37-7FD33D225B0E}"/>
              </a:ext>
            </a:extLst>
          </p:cNvPr>
          <p:cNvCxnSpPr>
            <a:cxnSpLocks/>
          </p:cNvCxnSpPr>
          <p:nvPr/>
        </p:nvCxnSpPr>
        <p:spPr>
          <a:xfrm flipV="1">
            <a:off x="6096000" y="1348769"/>
            <a:ext cx="0" cy="509195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F4235F-C523-92FE-1F32-0AB60BF4D7E2}"/>
              </a:ext>
            </a:extLst>
          </p:cNvPr>
          <p:cNvSpPr txBox="1"/>
          <p:nvPr/>
        </p:nvSpPr>
        <p:spPr>
          <a:xfrm>
            <a:off x="8211671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Sorting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5D31-C293-2966-4753-459186A294BE}"/>
              </a:ext>
            </a:extLst>
          </p:cNvPr>
          <p:cNvSpPr txBox="1"/>
          <p:nvPr/>
        </p:nvSpPr>
        <p:spPr>
          <a:xfrm>
            <a:off x="1309940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&lt;queue&gt;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queue&lt;int&gt; q;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72644-14CA-659D-ED07-84AEB2852433}"/>
              </a:ext>
            </a:extLst>
          </p:cNvPr>
          <p:cNvSpPr txBox="1"/>
          <p:nvPr/>
        </p:nvSpPr>
        <p:spPr>
          <a:xfrm>
            <a:off x="776511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81CE8-9712-D32B-5E1D-155F6A2397CF}"/>
              </a:ext>
            </a:extLst>
          </p:cNvPr>
          <p:cNvSpPr txBox="1"/>
          <p:nvPr/>
        </p:nvSpPr>
        <p:spPr>
          <a:xfrm>
            <a:off x="1309940" y="3798332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 collections import deque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 = deque()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49245-AEFB-4566-BE0F-FFA49B8F30E2}"/>
              </a:ext>
            </a:extLst>
          </p:cNvPr>
          <p:cNvSpPr txBox="1"/>
          <p:nvPr/>
        </p:nvSpPr>
        <p:spPr>
          <a:xfrm>
            <a:off x="776511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08058-0415-8C8E-FAB9-A178D3ACD649}"/>
              </a:ext>
            </a:extLst>
          </p:cNvPr>
          <p:cNvSpPr txBox="1"/>
          <p:nvPr/>
        </p:nvSpPr>
        <p:spPr>
          <a:xfrm>
            <a:off x="1309940" y="5183327"/>
            <a:ext cx="34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java.util.Queue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java.util.LinkedList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Queue&lt;Integer&gt; queue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= new LinkedList&lt;&gt;();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043D3-EA26-91E2-424F-BD2BC7DB4038}"/>
              </a:ext>
            </a:extLst>
          </p:cNvPr>
          <p:cNvSpPr txBox="1"/>
          <p:nvPr/>
        </p:nvSpPr>
        <p:spPr>
          <a:xfrm>
            <a:off x="6911789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6DEB4-E873-BAFD-3778-921CB67E4699}"/>
              </a:ext>
            </a:extLst>
          </p:cNvPr>
          <p:cNvSpPr txBox="1"/>
          <p:nvPr/>
        </p:nvSpPr>
        <p:spPr>
          <a:xfrm>
            <a:off x="7445218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&lt;algorithm&gt;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N);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FBAD8-156B-8111-B162-B0A6203D468F}"/>
              </a:ext>
            </a:extLst>
          </p:cNvPr>
          <p:cNvSpPr txBox="1"/>
          <p:nvPr/>
        </p:nvSpPr>
        <p:spPr>
          <a:xfrm>
            <a:off x="6947647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C4549-52DA-CF65-3EA7-7BCB7858A6D0}"/>
              </a:ext>
            </a:extLst>
          </p:cNvPr>
          <p:cNvSpPr txBox="1"/>
          <p:nvPr/>
        </p:nvSpPr>
        <p:spPr>
          <a:xfrm>
            <a:off x="7481076" y="3798332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CDB0-4CE9-392B-05EB-E0DA09869D96}"/>
              </a:ext>
            </a:extLst>
          </p:cNvPr>
          <p:cNvSpPr txBox="1"/>
          <p:nvPr/>
        </p:nvSpPr>
        <p:spPr>
          <a:xfrm>
            <a:off x="6947647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E247-CDB1-B1F8-3130-F8D0AA8B4B7F}"/>
              </a:ext>
            </a:extLst>
          </p:cNvPr>
          <p:cNvSpPr txBox="1"/>
          <p:nvPr/>
        </p:nvSpPr>
        <p:spPr>
          <a:xfrm>
            <a:off x="7481076" y="5183327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java.util.Arrays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Baekjoon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Judge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E184D-DCF9-5D2A-9B4D-17B4CC6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4" y="1162470"/>
            <a:ext cx="8794152" cy="5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선택</a:t>
            </a:r>
          </a:p>
        </p:txBody>
      </p:sp>
      <p:pic>
        <p:nvPicPr>
          <p:cNvPr id="2052" name="Picture 4" descr="Hire Talented C/C++ Developers in Ukraine with Daxx">
            <a:extLst>
              <a:ext uri="{FF2B5EF4-FFF2-40B4-BE49-F238E27FC236}">
                <a16:creationId xmlns:a16="http://schemas.microsoft.com/office/drawing/2014/main" id="{26722BC1-F044-D599-A966-EDB5BD38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5" y="1564689"/>
            <a:ext cx="1638591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FB883-8BB4-F91D-9F9B-7A4C3F25DED8}"/>
              </a:ext>
            </a:extLst>
          </p:cNvPr>
          <p:cNvSpPr txBox="1"/>
          <p:nvPr/>
        </p:nvSpPr>
        <p:spPr>
          <a:xfrm>
            <a:off x="275588" y="1922320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응시 가능 언어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A7BA3-1293-53E0-5CE9-CFEF8680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3" y="1989885"/>
            <a:ext cx="2617694" cy="7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 Stack과 Queue">
            <a:extLst>
              <a:ext uri="{FF2B5EF4-FFF2-40B4-BE49-F238E27FC236}">
                <a16:creationId xmlns:a16="http://schemas.microsoft.com/office/drawing/2014/main" id="{FFAFB243-CF88-091B-E842-8346E18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14" y="1622024"/>
            <a:ext cx="1638592" cy="1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4132D-22F2-20E9-A1D2-97B0DD54987D}"/>
              </a:ext>
            </a:extLst>
          </p:cNvPr>
          <p:cNvSpPr txBox="1"/>
          <p:nvPr/>
        </p:nvSpPr>
        <p:spPr>
          <a:xfrm>
            <a:off x="275588" y="3659203"/>
            <a:ext cx="3108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코딩테스트의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경우도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8" name="Picture 10" descr="자바스크립트(JavaScript) 공부하자">
            <a:extLst>
              <a:ext uri="{FF2B5EF4-FFF2-40B4-BE49-F238E27FC236}">
                <a16:creationId xmlns:a16="http://schemas.microsoft.com/office/drawing/2014/main" id="{7D030612-AD0E-8172-4562-171B72F9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5" y="3628174"/>
            <a:ext cx="98638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6EB9FCC-9515-B008-6D1F-09075B6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4" y="337865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31E04-DB1A-9AED-9663-B2ABC10456E6}"/>
              </a:ext>
            </a:extLst>
          </p:cNvPr>
          <p:cNvSpPr txBox="1"/>
          <p:nvPr/>
        </p:nvSpPr>
        <p:spPr>
          <a:xfrm>
            <a:off x="170592" y="5293311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비주류이긴 하나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편하면 사용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2" name="Picture 14" descr="C#에 대한 모든 특징, The features of C#">
            <a:extLst>
              <a:ext uri="{FF2B5EF4-FFF2-40B4-BE49-F238E27FC236}">
                <a16:creationId xmlns:a16="http://schemas.microsoft.com/office/drawing/2014/main" id="{068003AF-974A-D042-76B7-04927DD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32" y="5293311"/>
            <a:ext cx="1739916" cy="9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otlin in Action - 4장">
            <a:extLst>
              <a:ext uri="{FF2B5EF4-FFF2-40B4-BE49-F238E27FC236}">
                <a16:creationId xmlns:a16="http://schemas.microsoft.com/office/drawing/2014/main" id="{B56DA3AC-3DB7-D948-0881-545CC5F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6" y="5280638"/>
            <a:ext cx="2008094" cy="10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ift] 제네릭에 대해 알아보자!">
            <a:extLst>
              <a:ext uri="{FF2B5EF4-FFF2-40B4-BE49-F238E27FC236}">
                <a16:creationId xmlns:a16="http://schemas.microsoft.com/office/drawing/2014/main" id="{9C4D2109-59DF-1F13-95DB-ADF32C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1" y="5175004"/>
            <a:ext cx="1739916" cy="11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 언어 소개">
            <a:extLst>
              <a:ext uri="{FF2B5EF4-FFF2-40B4-BE49-F238E27FC236}">
                <a16:creationId xmlns:a16="http://schemas.microsoft.com/office/drawing/2014/main" id="{53B27D93-9038-CB25-6F85-0ECE4074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97" y="5421098"/>
            <a:ext cx="1647927" cy="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What's the Difference Between Big O, Big Omega, and Big Theta? |  jarednielsen.com">
            <a:extLst>
              <a:ext uri="{FF2B5EF4-FFF2-40B4-BE49-F238E27FC236}">
                <a16:creationId xmlns:a16="http://schemas.microsoft.com/office/drawing/2014/main" id="{4D113D8F-EC29-4799-02A6-670C2C15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684447"/>
            <a:ext cx="7243482" cy="40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A52C12-AF79-1E0F-3323-1C98915A0B59}"/>
              </a:ext>
            </a:extLst>
          </p:cNvPr>
          <p:cNvSpPr txBox="1"/>
          <p:nvPr/>
        </p:nvSpPr>
        <p:spPr>
          <a:xfrm>
            <a:off x="4058379" y="4804221"/>
            <a:ext cx="92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omega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32C8AA-706E-514D-D3B8-B33B726AEA40}"/>
              </a:ext>
            </a:extLst>
          </p:cNvPr>
          <p:cNvSpPr txBox="1"/>
          <p:nvPr/>
        </p:nvSpPr>
        <p:spPr>
          <a:xfrm>
            <a:off x="5806003" y="480422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3F3F7A-9A38-B8E4-3FD1-E98B432B8FE1}"/>
              </a:ext>
            </a:extLst>
          </p:cNvPr>
          <p:cNvSpPr txBox="1"/>
          <p:nvPr/>
        </p:nvSpPr>
        <p:spPr>
          <a:xfrm>
            <a:off x="7587785" y="48042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7BE285-C377-FC4F-3659-4E7E3581DD52}"/>
              </a:ext>
            </a:extLst>
          </p:cNvPr>
          <p:cNvSpPr txBox="1"/>
          <p:nvPr/>
        </p:nvSpPr>
        <p:spPr>
          <a:xfrm>
            <a:off x="4217076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01BBBC-79BC-E0B8-D071-4A87DDE0D993}"/>
              </a:ext>
            </a:extLst>
          </p:cNvPr>
          <p:cNvSpPr txBox="1"/>
          <p:nvPr/>
        </p:nvSpPr>
        <p:spPr>
          <a:xfrm>
            <a:off x="5777950" y="52771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E7889-6235-3EE2-290E-E7449BED89A3}"/>
              </a:ext>
            </a:extLst>
          </p:cNvPr>
          <p:cNvSpPr txBox="1"/>
          <p:nvPr/>
        </p:nvSpPr>
        <p:spPr>
          <a:xfrm>
            <a:off x="7459545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상한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340</Words>
  <Application>Microsoft Office PowerPoint</Application>
  <PresentationFormat>와이드스크린</PresentationFormat>
  <Paragraphs>90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152</cp:revision>
  <dcterms:created xsi:type="dcterms:W3CDTF">2022-07-13T16:55:45Z</dcterms:created>
  <dcterms:modified xsi:type="dcterms:W3CDTF">2022-07-31T16:31:08Z</dcterms:modified>
</cp:coreProperties>
</file>