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423" r:id="rId4"/>
    <p:sldId id="418" r:id="rId5"/>
    <p:sldId id="420" r:id="rId6"/>
    <p:sldId id="421" r:id="rId7"/>
    <p:sldId id="422" r:id="rId8"/>
    <p:sldId id="424" r:id="rId9"/>
    <p:sldId id="419" r:id="rId10"/>
    <p:sldId id="427" r:id="rId11"/>
    <p:sldId id="433" r:id="rId12"/>
    <p:sldId id="425" r:id="rId13"/>
    <p:sldId id="426" r:id="rId14"/>
    <p:sldId id="434" r:id="rId15"/>
    <p:sldId id="430" r:id="rId16"/>
    <p:sldId id="429" r:id="rId17"/>
    <p:sldId id="282" r:id="rId18"/>
    <p:sldId id="363" r:id="rId19"/>
    <p:sldId id="435" r:id="rId20"/>
    <p:sldId id="436" r:id="rId21"/>
    <p:sldId id="437" r:id="rId22"/>
    <p:sldId id="438" r:id="rId23"/>
    <p:sldId id="428" r:id="rId24"/>
    <p:sldId id="401" r:id="rId25"/>
    <p:sldId id="439" r:id="rId26"/>
    <p:sldId id="440" r:id="rId27"/>
    <p:sldId id="277" r:id="rId28"/>
    <p:sldId id="278" r:id="rId29"/>
    <p:sldId id="367" r:id="rId30"/>
    <p:sldId id="417" r:id="rId31"/>
    <p:sldId id="431" r:id="rId32"/>
    <p:sldId id="432" r:id="rId33"/>
    <p:sldId id="2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37A0-5B5B-F6C5-65B4-DBF2887622BC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정점간 관계를 간선으로 연결한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9A1F2-5C3F-B077-535E-8FF72705868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없는 연결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63E1-9030-12E0-C6EC-D9C7FA95BAE0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그래프의 한 종류입니다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⊂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DD6033-2414-5509-29B3-5EBDDB2DB6F3}"/>
              </a:ext>
            </a:extLst>
          </p:cNvPr>
          <p:cNvSpPr/>
          <p:nvPr/>
        </p:nvSpPr>
        <p:spPr>
          <a:xfrm>
            <a:off x="1234911" y="3429000"/>
            <a:ext cx="3337089" cy="29340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8DABBC-394F-1B39-9C83-8C8E651D4DFC}"/>
              </a:ext>
            </a:extLst>
          </p:cNvPr>
          <p:cNvSpPr/>
          <p:nvPr/>
        </p:nvSpPr>
        <p:spPr>
          <a:xfrm>
            <a:off x="1913643" y="4364611"/>
            <a:ext cx="1989056" cy="1605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2A17-9788-22F3-C6FF-E281EECD338B}"/>
              </a:ext>
            </a:extLst>
          </p:cNvPr>
          <p:cNvSpPr txBox="1"/>
          <p:nvPr/>
        </p:nvSpPr>
        <p:spPr>
          <a:xfrm>
            <a:off x="2116170" y="3764969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6628A-A31C-07FC-AD8A-37D53788C029}"/>
              </a:ext>
            </a:extLst>
          </p:cNvPr>
          <p:cNvSpPr txBox="1"/>
          <p:nvPr/>
        </p:nvSpPr>
        <p:spPr>
          <a:xfrm>
            <a:off x="2116170" y="4711380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3FB8A8-7F09-9D3C-D057-8A09936CEF7E}"/>
              </a:ext>
            </a:extLst>
          </p:cNvPr>
          <p:cNvSpPr/>
          <p:nvPr/>
        </p:nvSpPr>
        <p:spPr>
          <a:xfrm>
            <a:off x="1058228" y="18057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52F7D4-C4E9-DD16-0A0B-443A5595541F}"/>
              </a:ext>
            </a:extLst>
          </p:cNvPr>
          <p:cNvSpPr/>
          <p:nvPr/>
        </p:nvSpPr>
        <p:spPr>
          <a:xfrm>
            <a:off x="2415989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75E49E-B570-5919-8B7D-085EDDC01660}"/>
              </a:ext>
            </a:extLst>
          </p:cNvPr>
          <p:cNvSpPr/>
          <p:nvPr/>
        </p:nvSpPr>
        <p:spPr>
          <a:xfrm>
            <a:off x="1571281" y="2857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D681C0-22E0-213E-E64B-2561EDF24E76}"/>
              </a:ext>
            </a:extLst>
          </p:cNvPr>
          <p:cNvSpPr/>
          <p:nvPr/>
        </p:nvSpPr>
        <p:spPr>
          <a:xfrm>
            <a:off x="3870358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DFA645-D9B7-4E24-898C-DE043194C20A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1427560" y="1990461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A66DD2-D7A7-3F07-9A49-4112427C7D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42894" y="2165306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4C166E-9260-3CD0-FB4E-438E94A8EC1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785321" y="2285625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7481C-FE68-9F72-B8F1-F33418E31E7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1886526" y="2444559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F54E53-94FB-B95C-9CCB-8A5F39914E74}"/>
              </a:ext>
            </a:extLst>
          </p:cNvPr>
          <p:cNvSpPr txBox="1"/>
          <p:nvPr/>
        </p:nvSpPr>
        <p:spPr>
          <a:xfrm>
            <a:off x="942387" y="135479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있어서 트리가 아님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77BCCF-0A4C-0729-98E5-D5004BF9DBE6}"/>
              </a:ext>
            </a:extLst>
          </p:cNvPr>
          <p:cNvSpPr/>
          <p:nvPr/>
        </p:nvSpPr>
        <p:spPr>
          <a:xfrm>
            <a:off x="2457303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F42BF5-FFCA-EE64-9965-A8C224B9F054}"/>
              </a:ext>
            </a:extLst>
          </p:cNvPr>
          <p:cNvSpPr/>
          <p:nvPr/>
        </p:nvSpPr>
        <p:spPr>
          <a:xfrm>
            <a:off x="105822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255738-E38B-E61C-8B4A-0D84106C2800}"/>
              </a:ext>
            </a:extLst>
          </p:cNvPr>
          <p:cNvSpPr/>
          <p:nvPr/>
        </p:nvSpPr>
        <p:spPr>
          <a:xfrm>
            <a:off x="1860760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E55D68-B7EB-919F-112D-12E8342D1DEE}"/>
              </a:ext>
            </a:extLst>
          </p:cNvPr>
          <p:cNvCxnSpPr>
            <a:cxnSpLocks/>
            <a:stCxn id="23" idx="7"/>
            <a:endCxn id="22" idx="2"/>
          </p:cNvCxnSpPr>
          <p:nvPr/>
        </p:nvCxnSpPr>
        <p:spPr>
          <a:xfrm flipV="1">
            <a:off x="1373473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B85E5C-77B2-B969-82A5-F7642FB93D1D}"/>
              </a:ext>
            </a:extLst>
          </p:cNvPr>
          <p:cNvCxnSpPr>
            <a:cxnSpLocks/>
            <a:stCxn id="24" idx="0"/>
            <a:endCxn id="22" idx="3"/>
          </p:cNvCxnSpPr>
          <p:nvPr/>
        </p:nvCxnSpPr>
        <p:spPr>
          <a:xfrm flipV="1">
            <a:off x="2045426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127E73-97D1-7EEB-FB61-1D4D81D26DCF}"/>
              </a:ext>
            </a:extLst>
          </p:cNvPr>
          <p:cNvSpPr/>
          <p:nvPr/>
        </p:nvSpPr>
        <p:spPr>
          <a:xfrm>
            <a:off x="4565161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89043-A0E3-EE12-9831-0E3332FA2F79}"/>
              </a:ext>
            </a:extLst>
          </p:cNvPr>
          <p:cNvSpPr/>
          <p:nvPr/>
        </p:nvSpPr>
        <p:spPr>
          <a:xfrm>
            <a:off x="3166086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642E7-DCA7-B369-3CE7-9B3630964617}"/>
              </a:ext>
            </a:extLst>
          </p:cNvPr>
          <p:cNvSpPr/>
          <p:nvPr/>
        </p:nvSpPr>
        <p:spPr>
          <a:xfrm>
            <a:off x="396861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41805A-ED46-6D11-E241-FBF388F3015B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3481331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026CC8E-2FB3-B4DC-71A7-3FC56929055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4153284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C07DA3-5B3A-7AA6-8FE0-FAF68DA1A8E0}"/>
              </a:ext>
            </a:extLst>
          </p:cNvPr>
          <p:cNvSpPr txBox="1"/>
          <p:nvPr/>
        </p:nvSpPr>
        <p:spPr>
          <a:xfrm>
            <a:off x="942387" y="3452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8435-A6E3-CA6E-DE3D-5FF99A4C85F1}"/>
              </a:ext>
            </a:extLst>
          </p:cNvPr>
          <p:cNvSpPr txBox="1"/>
          <p:nvPr/>
        </p:nvSpPr>
        <p:spPr>
          <a:xfrm>
            <a:off x="942387" y="56327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없이 모든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연결되어 있으려면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간선이 필요할까요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1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38DFD0-155A-48FC-E15A-9C62CDF352AF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16978-0749-52A1-659E-E290BB380521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79275-E019-B62F-8DF0-6572AC185512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84C1D8-3D8D-0BF8-910A-637730A6D9ED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32477E-FD41-B666-3817-85A23451B991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72267-3573-6825-2B0F-40F63130B5A2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7AF4C-27D8-1EA0-24D0-24E7567222DF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D30A9A-0760-503F-9DA0-FA7F093A74A2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590FB-AEC0-C8FD-467C-DC4AC2D7EE7A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861D6C-7F66-797A-D11C-75EE48E1F39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51CD4A-70FB-09C3-ECDE-1FC62865305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746DB5-0B32-2EB4-978F-B5DB78C4C0B7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5916BB-124D-6B51-579C-D9B15870753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E919BF-A57F-615F-ECDB-D742AB36E54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446B93-18DC-4E05-C365-08B73C0A06E8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46C0AB-D0CD-1CFC-A857-76466716308A}"/>
              </a:ext>
            </a:extLst>
          </p:cNvPr>
          <p:cNvCxnSpPr>
            <a:cxnSpLocks/>
            <a:stCxn id="17" idx="7"/>
            <a:endCxn id="12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C0408F-70FF-0CA2-4155-B5D0A66AFD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D1A5B3-E1D7-0071-8D23-B58D83C4C90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13D491-69AE-D5F4-7E87-F0FE4E9078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24B4C-1DE7-53B8-0C6F-1E45463169C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50A62C-0FA1-5F9A-82B2-151D0F6E05BD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2CD1AA-F69A-7153-D418-800E6C9D9CFC}"/>
              </a:ext>
            </a:extLst>
          </p:cNvPr>
          <p:cNvCxnSpPr>
            <a:cxnSpLocks/>
            <a:stCxn id="16" idx="7"/>
            <a:endCxn id="10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3F6520-368F-3CAB-040C-7EB61F5A7D99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 우선 탐색은 말 그대로 깊은 곳을 먼저 내려가보는 탐색방법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73739-CC4D-C466-E725-62558A1DC88D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F2E7848-6D6E-D109-FFF8-70873131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8" y="2636202"/>
            <a:ext cx="4709782" cy="41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1B6DA-15CB-5A6E-7A99-5F836AC01D70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40215-A7D6-C2CD-9123-43D85EF605E4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FF29F3-6D5E-D52C-C311-13501BF7B3BD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149966-DA1F-1119-64F1-F93111DFD0C0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21BE8-376D-7D57-68FC-EE3371887707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DA8CF-E78C-B2A4-02C5-949556ECC6C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608D4F-88A9-882E-80C5-E018EF8A14B7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DC813E-83BD-8D4C-441E-88747D5563DF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D4DD1-875B-C067-8960-5CA537CD59E3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7753F-AFA1-7F61-61E9-D13367C36C43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FC3623-2E84-4254-C321-4D1096F89A93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891832-DC37-3975-05F6-F56858A6D2E4}"/>
              </a:ext>
            </a:extLst>
          </p:cNvPr>
          <p:cNvCxnSpPr>
            <a:cxnSpLocks/>
            <a:stCxn id="7" idx="0"/>
            <a:endCxn id="2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F46D0-25B4-5353-F181-6F9220FEE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29720B-8304-4825-F687-B90FCE4D8CEA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C65D4-CD74-705B-5CFC-D7DB2620688A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E67B4-1EAD-5424-64C7-6BB625591E04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30750A-AFAE-D750-EC52-BAA33E3E52E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BC8EF7-B2B0-3A58-E825-0CE8B1C42C5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E6F617-EDFF-7F00-F480-0DE107D4C5C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5318D-7E3E-6D53-30B0-EF412E9E3F9A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9F759A-9BBA-4563-B77D-0BB6E450D33B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F9D0D-DA5D-9C10-879E-35F02D9E7218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DA60C-8115-6950-C273-2D3600C9153E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너비 우선 탐색은 말 그대로 너비를 먼저 탐색하는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263D4-166C-01BA-190F-9535D45ADD42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50D72F5-E4C4-3C6A-1523-32C24D2C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6654"/>
            <a:ext cx="7633955" cy="5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1116-411F-E603-FF42-8C480BF7EFC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몇 번째에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방문하느냐에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순회로 나뉩니다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262E-A3C8-26DC-86B6-CBD05F65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91387"/>
            <a:ext cx="4459347" cy="2171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9A512-1528-8904-C2B0-15057AFB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1386"/>
            <a:ext cx="4568949" cy="2171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2D5EC-5C31-6078-F0AC-D293C8D1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66" y="4600861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트리를 어떻게 구현해야 할지를 생각해보아야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D001-9647-BF63-5784-45E90A0118C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이용하여 다음 노드를 가리키는 방식을 이용할 수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DB81A-6260-8215-D004-F1490F5CD02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귀찮아서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좀 더 단순히 구현할 수 있을 법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해보이는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배열을 이용하도록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4C936F-CA07-B25F-60B5-8C6FDDF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3901867" cy="1784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617F96-F0F8-138D-2AB2-329AFE8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88" y="2671483"/>
            <a:ext cx="4185603" cy="17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자식들이 없다는 표현을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DAB11F-3EFE-17A9-F3B2-FECB2AA31A37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2DC2B6-91B8-3E52-FB31-D8FC7B3BFEE2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8916F4-E2A8-ACFB-EA74-780224ACB5F1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B4308-C3CC-FAA1-E9DD-7D2ADBFC67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10E0E3-3EA1-34D2-3318-847BF92ECB1D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0AEF40-044D-6BFD-DDEB-E0DF6C2BB0F2}"/>
              </a:ext>
            </a:extLst>
          </p:cNvPr>
          <p:cNvSpPr txBox="1"/>
          <p:nvPr/>
        </p:nvSpPr>
        <p:spPr>
          <a:xfrm>
            <a:off x="2623127" y="1922450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경우에는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CE38D1-CC86-DDB2-2E53-579D1FD55B6E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404B5B-60A3-3CDF-28B7-72AB82FB5F6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0B0928-C120-814A-416A-898E0A6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82" y="2291781"/>
            <a:ext cx="6186968" cy="18922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93E232-03E3-8C99-CBBC-43D38D7FC2D8}"/>
              </a:ext>
            </a:extLst>
          </p:cNvPr>
          <p:cNvSpPr txBox="1"/>
          <p:nvPr/>
        </p:nvSpPr>
        <p:spPr>
          <a:xfrm>
            <a:off x="2617382" y="4184072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저장할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9A230-CBDE-2FB0-7541-C9DD96C6A951}"/>
              </a:ext>
            </a:extLst>
          </p:cNvPr>
          <p:cNvSpPr txBox="1"/>
          <p:nvPr/>
        </p:nvSpPr>
        <p:spPr>
          <a:xfrm>
            <a:off x="942387" y="45611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개수들을 입력 받은 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때는 자식 노드가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3BF76F-CDF7-D065-152B-C9DE5295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38326"/>
            <a:ext cx="3814314" cy="13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노드들에 할당된 자식 노드들을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트리에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F4D9E-9569-418B-5AA3-09ED4E32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88958" cy="30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순회는 루트의 방문 순서가 다른 것만 빼면 구현 방식은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9502C-1B48-E2E2-94C8-9B985634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3781777" cy="18696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77F85C-6404-EBEE-6F7F-63650D1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562" y="1559356"/>
            <a:ext cx="3670547" cy="18696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E798F0-14FD-C196-97C2-69DD2DB8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163" y="4100848"/>
            <a:ext cx="1872687" cy="17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문제는 앞 문제와 다르게 트리가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트리라는 게 보장되지 않습니다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7D9EC-7012-91F5-FDA2-D86BA4E8B7D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 트리에서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 문제와 같은 방식으로 트리를 구현하면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4908F-EDEA-7495-C944-071F4BE3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942387" y="1928688"/>
            <a:ext cx="4185603" cy="1500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F271A-11AC-A13F-F194-CAED40E42C1C}"/>
              </a:ext>
            </a:extLst>
          </p:cNvPr>
          <p:cNvSpPr txBox="1"/>
          <p:nvPr/>
        </p:nvSpPr>
        <p:spPr>
          <a:xfrm>
            <a:off x="942387" y="345405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자식부터는 표현할 방법이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161BDB-D52C-F7C2-C97C-49AB1AA608A0}"/>
              </a:ext>
            </a:extLst>
          </p:cNvPr>
          <p:cNvSpPr/>
          <p:nvPr/>
        </p:nvSpPr>
        <p:spPr>
          <a:xfrm>
            <a:off x="1563473" y="41038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D91219-2A5A-A460-78F5-20A41C6A245F}"/>
              </a:ext>
            </a:extLst>
          </p:cNvPr>
          <p:cNvSpPr/>
          <p:nvPr/>
        </p:nvSpPr>
        <p:spPr>
          <a:xfrm>
            <a:off x="1092132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C0043C1-8B2A-4EC4-F153-61966351B8BD}"/>
              </a:ext>
            </a:extLst>
          </p:cNvPr>
          <p:cNvSpPr/>
          <p:nvPr/>
        </p:nvSpPr>
        <p:spPr>
          <a:xfrm>
            <a:off x="1932805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31505E4-50DA-F756-A2DA-ECC88BA6DF54}"/>
              </a:ext>
            </a:extLst>
          </p:cNvPr>
          <p:cNvSpPr/>
          <p:nvPr/>
        </p:nvSpPr>
        <p:spPr>
          <a:xfrm>
            <a:off x="2773478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16E1C1-6B17-8D74-92C8-C94396D4D670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V="1">
            <a:off x="1276798" y="44190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C50FBB-52E3-5E4A-2EC3-6E649BCEF4BC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1748139" y="4473154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572D75-0AA5-0E07-A156-A4EEE04CCD27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1878718" y="4419067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통해서 여러 개의 자식들을 나타내는 방법도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6C70B9-3E9E-CDA9-71A9-87D8F89D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185603" cy="176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8834D9-1D58-8C67-0669-06DF9F3F195B}"/>
              </a:ext>
            </a:extLst>
          </p:cNvPr>
          <p:cNvSpPr txBox="1"/>
          <p:nvPr/>
        </p:nvSpPr>
        <p:spPr>
          <a:xfrm>
            <a:off x="942387" y="3204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100000 × 100000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엄청난 공간 복잡도를 발생시키게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6D002-1F74-3A20-EB07-714F65A1DA59}"/>
              </a:ext>
            </a:extLst>
          </p:cNvPr>
          <p:cNvSpPr txBox="1"/>
          <p:nvPr/>
        </p:nvSpPr>
        <p:spPr>
          <a:xfrm>
            <a:off x="942387" y="3574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크기는 고정적이기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자식이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개밖에 없는 노드라면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C747-B004-761C-4697-1CF494C040BF}"/>
              </a:ext>
            </a:extLst>
          </p:cNvPr>
          <p:cNvSpPr txBox="1"/>
          <p:nvPr/>
        </p:nvSpPr>
        <p:spPr>
          <a:xfrm>
            <a:off x="942387" y="396183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칸의 공간을 낭비하게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2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(adjacency list)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트리를 구현하겠습니다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346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23036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설명은 생략합니다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노드들이 나무 가지처럼 연결된 비선형 계층적 자료구조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0D8232-50D4-21B6-F50D-ACD1AD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6351364" cy="37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20119-7ECD-A90B-CDC6-D70AB891E290}"/>
              </a:ext>
            </a:extLst>
          </p:cNvPr>
          <p:cNvSpPr txBox="1"/>
          <p:nvPr/>
        </p:nvSpPr>
        <p:spPr>
          <a:xfrm>
            <a:off x="7916553" y="2001220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E9F3-4EB9-B4FE-5BED-843D20AFE798}"/>
              </a:ext>
            </a:extLst>
          </p:cNvPr>
          <p:cNvSpPr txBox="1"/>
          <p:nvPr/>
        </p:nvSpPr>
        <p:spPr>
          <a:xfrm>
            <a:off x="7916553" y="460305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C5843-7D53-5170-1C74-98A8F4AFB767}"/>
              </a:ext>
            </a:extLst>
          </p:cNvPr>
          <p:cNvSpPr txBox="1"/>
          <p:nvPr/>
        </p:nvSpPr>
        <p:spPr>
          <a:xfrm>
            <a:off x="7916553" y="237055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(Root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B45C4-BB28-B520-A62E-828CB9F13119}"/>
              </a:ext>
            </a:extLst>
          </p:cNvPr>
          <p:cNvSpPr txBox="1"/>
          <p:nvPr/>
        </p:nvSpPr>
        <p:spPr>
          <a:xfrm>
            <a:off x="7916553" y="274560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(Parent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0270E-A80D-1862-50F1-8E0C924DCCBC}"/>
              </a:ext>
            </a:extLst>
          </p:cNvPr>
          <p:cNvSpPr txBox="1"/>
          <p:nvPr/>
        </p:nvSpPr>
        <p:spPr>
          <a:xfrm>
            <a:off x="7916553" y="311493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(Child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642B7-0AB1-793C-057B-1E46C9226189}"/>
              </a:ext>
            </a:extLst>
          </p:cNvPr>
          <p:cNvSpPr txBox="1"/>
          <p:nvPr/>
        </p:nvSpPr>
        <p:spPr>
          <a:xfrm>
            <a:off x="7916553" y="348426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형제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(Sibling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154BC-4E44-013B-7B10-AF72DC0553E7}"/>
              </a:ext>
            </a:extLst>
          </p:cNvPr>
          <p:cNvSpPr txBox="1"/>
          <p:nvPr/>
        </p:nvSpPr>
        <p:spPr>
          <a:xfrm>
            <a:off x="7916553" y="385867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리프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D8AD8-ABA7-55B4-88F8-963FBFEABE87}"/>
              </a:ext>
            </a:extLst>
          </p:cNvPr>
          <p:cNvSpPr txBox="1"/>
          <p:nvPr/>
        </p:nvSpPr>
        <p:spPr>
          <a:xfrm>
            <a:off x="7916553" y="497238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(Depth)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B86F9-2B94-6E14-7ECD-FE2478EAABE5}"/>
              </a:ext>
            </a:extLst>
          </p:cNvPr>
          <p:cNvSpPr txBox="1"/>
          <p:nvPr/>
        </p:nvSpPr>
        <p:spPr>
          <a:xfrm>
            <a:off x="7916553" y="5338438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57985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순환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(Loop / Cycle)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갖지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 구조</a:t>
            </a: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전형적인 큐를 사용하는 문제이지만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큐를 사용해야만 풀 수 있는 것은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노드들의 자식개수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이하인 트리</a:t>
            </a: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Preorder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– B – D – E – H – C – F – G - I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45EE6-3DC9-CFB3-A044-AE7D593F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85"/>
            <a:ext cx="4459347" cy="2171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A79E-EB99-0A4B-3561-195DF2EC2AB7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47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7AEC-1419-E8F1-7D54-C1D4254407E6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B182B-EAE6-B07A-7F19-8D269F364BFA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954</Words>
  <Application>Microsoft Office PowerPoint</Application>
  <PresentationFormat>와이드스크린</PresentationFormat>
  <Paragraphs>211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2714</cp:revision>
  <dcterms:created xsi:type="dcterms:W3CDTF">2022-07-13T16:55:45Z</dcterms:created>
  <dcterms:modified xsi:type="dcterms:W3CDTF">2022-10-05T12:58:42Z</dcterms:modified>
</cp:coreProperties>
</file>