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423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282" r:id="rId17"/>
    <p:sldId id="363" r:id="rId18"/>
    <p:sldId id="473" r:id="rId19"/>
    <p:sldId id="428" r:id="rId20"/>
    <p:sldId id="474" r:id="rId21"/>
    <p:sldId id="475" r:id="rId22"/>
    <p:sldId id="476" r:id="rId23"/>
    <p:sldId id="478" r:id="rId24"/>
    <p:sldId id="277" r:id="rId25"/>
    <p:sldId id="479" r:id="rId26"/>
    <p:sldId id="480" r:id="rId27"/>
    <p:sldId id="367" r:id="rId28"/>
    <p:sldId id="481" r:id="rId29"/>
    <p:sldId id="482" r:id="rId30"/>
    <p:sldId id="483" r:id="rId31"/>
    <p:sldId id="484" r:id="rId32"/>
    <p:sldId id="485" r:id="rId33"/>
    <p:sldId id="486" r:id="rId34"/>
    <p:sldId id="29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2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4legs-study.tistory.com/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각 정점이 속한 집합의 루트의 비교를 통해 같은 집합에 속하는지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D2B2-448A-DF14-0E33-A749B761CC88}"/>
              </a:ext>
            </a:extLst>
          </p:cNvPr>
          <p:cNvSpPr txBox="1"/>
          <p:nvPr/>
        </p:nvSpPr>
        <p:spPr>
          <a:xfrm>
            <a:off x="942387" y="35745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A52F4-44EC-F000-63B9-D144BA0E86C8}"/>
              </a:ext>
            </a:extLst>
          </p:cNvPr>
          <p:cNvSpPr txBox="1"/>
          <p:nvPr/>
        </p:nvSpPr>
        <p:spPr>
          <a:xfrm>
            <a:off x="942387" y="39409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99DE7-F9D1-3B37-8405-24127C69A3CB}"/>
              </a:ext>
            </a:extLst>
          </p:cNvPr>
          <p:cNvSpPr txBox="1"/>
          <p:nvPr/>
        </p:nvSpPr>
        <p:spPr>
          <a:xfrm>
            <a:off x="942387" y="4307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같은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설계한 방식을 코드로 구현하기 위해 각 정점의 부모를 저장할 배열을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같은 집합일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경우 집합을 합침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42449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집합인지 확인은 속한 정점의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792671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부모로 거슬러 올라감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끼리의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D8FF062-745C-E8A4-5E00-038F69B1B9DC}"/>
              </a:ext>
            </a:extLst>
          </p:cNvPr>
          <p:cNvSpPr txBox="1"/>
          <p:nvPr/>
        </p:nvSpPr>
        <p:spPr>
          <a:xfrm>
            <a:off x="4477439" y="316084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비교를 통해 확인함</a:t>
            </a:r>
          </a:p>
        </p:txBody>
      </p:sp>
    </p:spTree>
    <p:extLst>
      <p:ext uri="{BB962C8B-B14F-4D97-AF65-F5344CB8AC3E}">
        <p14:creationId xmlns:p14="http://schemas.microsoft.com/office/powerpoint/2010/main" val="3730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방식에는 치명적인 단점이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/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루트를 찾는 과정이 결국 트리 순회가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시간이 걸립니다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540695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시간을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57751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단축시킬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한발 더 나아가 생각해보면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노드가 속한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부모를 찾는 함수인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루트를 찾을 때 까지 각 노드의 부모로 거슬러 올라가고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1047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부모를 저장하는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한 칸의 부모들만 저장되어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461413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있습니다만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6CFC-2879-EFA3-6A8E-872AA7CCB70F}"/>
              </a:ext>
            </a:extLst>
          </p:cNvPr>
          <p:cNvSpPr txBox="1"/>
          <p:nvPr/>
        </p:nvSpPr>
        <p:spPr>
          <a:xfrm>
            <a:off x="4477439" y="3216718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결국엔 루트의 비교를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BEABB-F467-18ED-817C-E78B8E7889BF}"/>
              </a:ext>
            </a:extLst>
          </p:cNvPr>
          <p:cNvSpPr txBox="1"/>
          <p:nvPr/>
        </p:nvSpPr>
        <p:spPr>
          <a:xfrm>
            <a:off x="4477439" y="358578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굳이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8CEC-C1E8-4253-6D1D-DAC0F6453186}"/>
              </a:ext>
            </a:extLst>
          </p:cNvPr>
          <p:cNvSpPr txBox="1"/>
          <p:nvPr/>
        </p:nvSpPr>
        <p:spPr>
          <a:xfrm>
            <a:off x="4477439" y="3954860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칸 위 부모를 저장하지 말고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C378F-DB9B-5BBF-9478-FA9971C8D9DB}"/>
              </a:ext>
            </a:extLst>
          </p:cNvPr>
          <p:cNvSpPr txBox="1"/>
          <p:nvPr/>
        </p:nvSpPr>
        <p:spPr>
          <a:xfrm>
            <a:off x="4477439" y="432251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저장해 놓으면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6F36D-999D-1ADF-CE32-715C92BAB8F2}"/>
              </a:ext>
            </a:extLst>
          </p:cNvPr>
          <p:cNvSpPr txBox="1"/>
          <p:nvPr/>
        </p:nvSpPr>
        <p:spPr>
          <a:xfrm>
            <a:off x="4477439" y="4700315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어떨까요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1601180" y="21847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1129839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197051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760507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160118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373128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336195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4202623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112983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289060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314505" y="249995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916425" y="249995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99171" y="337953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45173" y="351011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45084" y="351011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320585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731282" y="438969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4046527" y="351011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144508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518475" y="190902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2581876" y="305743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B4CD097-512D-0D8E-9BF7-F037DC8C59E6}"/>
              </a:ext>
            </a:extLst>
          </p:cNvPr>
          <p:cNvSpPr/>
          <p:nvPr/>
        </p:nvSpPr>
        <p:spPr>
          <a:xfrm>
            <a:off x="5445550" y="2920482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445097-447E-6A30-1D63-1784168A0FFA}"/>
              </a:ext>
            </a:extLst>
          </p:cNvPr>
          <p:cNvSpPr/>
          <p:nvPr/>
        </p:nvSpPr>
        <p:spPr>
          <a:xfrm>
            <a:off x="8333053" y="19531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385E26-E2FF-1EE7-E25E-7EEC3D5A7FA8}"/>
              </a:ext>
            </a:extLst>
          </p:cNvPr>
          <p:cNvSpPr/>
          <p:nvPr/>
        </p:nvSpPr>
        <p:spPr>
          <a:xfrm>
            <a:off x="7861712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7989C50-0277-B904-E801-EA00D188839F}"/>
              </a:ext>
            </a:extLst>
          </p:cNvPr>
          <p:cNvSpPr/>
          <p:nvPr/>
        </p:nvSpPr>
        <p:spPr>
          <a:xfrm>
            <a:off x="8702385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C276E61-2762-D3C2-1FF7-272744064FC1}"/>
              </a:ext>
            </a:extLst>
          </p:cNvPr>
          <p:cNvSpPr/>
          <p:nvPr/>
        </p:nvSpPr>
        <p:spPr>
          <a:xfrm>
            <a:off x="7388606" y="255507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098BA42-2130-B915-D063-0104A5F99E3C}"/>
              </a:ext>
            </a:extLst>
          </p:cNvPr>
          <p:cNvSpPr/>
          <p:nvPr/>
        </p:nvSpPr>
        <p:spPr>
          <a:xfrm>
            <a:off x="8231044" y="361100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AC2C327-1011-75F9-70A7-D96946A9038F}"/>
              </a:ext>
            </a:extLst>
          </p:cNvPr>
          <p:cNvSpPr/>
          <p:nvPr/>
        </p:nvSpPr>
        <p:spPr>
          <a:xfrm>
            <a:off x="9214984" y="27397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EBB26-17F0-A2DC-109F-F1FF26924C15}"/>
              </a:ext>
            </a:extLst>
          </p:cNvPr>
          <p:cNvCxnSpPr>
            <a:cxnSpLocks/>
            <a:stCxn id="68" idx="0"/>
            <a:endCxn id="66" idx="3"/>
          </p:cNvCxnSpPr>
          <p:nvPr/>
        </p:nvCxnSpPr>
        <p:spPr>
          <a:xfrm flipV="1">
            <a:off x="8046378" y="226838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8253180-092B-052D-5C2C-CD4DB134855D}"/>
              </a:ext>
            </a:extLst>
          </p:cNvPr>
          <p:cNvCxnSpPr>
            <a:cxnSpLocks/>
            <a:stCxn id="69" idx="0"/>
            <a:endCxn id="66" idx="5"/>
          </p:cNvCxnSpPr>
          <p:nvPr/>
        </p:nvCxnSpPr>
        <p:spPr>
          <a:xfrm flipH="1" flipV="1">
            <a:off x="8648298" y="2268387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9349BE-3932-E37D-35B1-3EA5B0636359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7573272" y="2137808"/>
            <a:ext cx="759781" cy="41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35297E-85BD-9309-D142-CFA3C134EF8B}"/>
              </a:ext>
            </a:extLst>
          </p:cNvPr>
          <p:cNvCxnSpPr>
            <a:cxnSpLocks/>
            <a:stCxn id="71" idx="0"/>
            <a:endCxn id="66" idx="4"/>
          </p:cNvCxnSpPr>
          <p:nvPr/>
        </p:nvCxnSpPr>
        <p:spPr>
          <a:xfrm flipV="1">
            <a:off x="8415710" y="2322474"/>
            <a:ext cx="102009" cy="12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FB598D-E38A-47FF-924B-C5665E187F93}"/>
              </a:ext>
            </a:extLst>
          </p:cNvPr>
          <p:cNvCxnSpPr>
            <a:cxnSpLocks/>
            <a:stCxn id="72" idx="7"/>
            <a:endCxn id="66" idx="6"/>
          </p:cNvCxnSpPr>
          <p:nvPr/>
        </p:nvCxnSpPr>
        <p:spPr>
          <a:xfrm flipH="1" flipV="1">
            <a:off x="8702385" y="2137808"/>
            <a:ext cx="827844" cy="65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/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깊이를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제한해서 루트 까지의 거리를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줄여 순회를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만들어보면 어떨까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?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타원 88">
            <a:extLst>
              <a:ext uri="{FF2B5EF4-FFF2-40B4-BE49-F238E27FC236}">
                <a16:creationId xmlns:a16="http://schemas.microsoft.com/office/drawing/2014/main" id="{525F9479-4209-0EA7-FCAB-196CFC33328C}"/>
              </a:ext>
            </a:extLst>
          </p:cNvPr>
          <p:cNvSpPr/>
          <p:nvPr/>
        </p:nvSpPr>
        <p:spPr>
          <a:xfrm>
            <a:off x="7098384" y="1771345"/>
            <a:ext cx="2743199" cy="247649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88D92A2-5F30-D975-9816-85B7C8706E58}"/>
              </a:ext>
            </a:extLst>
          </p:cNvPr>
          <p:cNvSpPr/>
          <p:nvPr/>
        </p:nvSpPr>
        <p:spPr>
          <a:xfrm>
            <a:off x="10261252" y="4409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886FF76-8241-E25D-BDDB-BD85955DF310}"/>
              </a:ext>
            </a:extLst>
          </p:cNvPr>
          <p:cNvSpPr/>
          <p:nvPr/>
        </p:nvSpPr>
        <p:spPr>
          <a:xfrm>
            <a:off x="9970731" y="54807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B290F5-7B6D-1771-4516-42C6A382BE59}"/>
              </a:ext>
            </a:extLst>
          </p:cNvPr>
          <p:cNvSpPr/>
          <p:nvPr/>
        </p:nvSpPr>
        <p:spPr>
          <a:xfrm>
            <a:off x="10732593" y="54194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1918CE2-C795-671E-6685-FED4288DD577}"/>
              </a:ext>
            </a:extLst>
          </p:cNvPr>
          <p:cNvSpPr/>
          <p:nvPr/>
        </p:nvSpPr>
        <p:spPr>
          <a:xfrm>
            <a:off x="9364966" y="531390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2B21A1-8854-15EA-1E2B-E34474BD846D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9680211" y="4724567"/>
            <a:ext cx="635128" cy="64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FF67C42-1FCE-7E6C-02D2-88B232C25C9C}"/>
              </a:ext>
            </a:extLst>
          </p:cNvPr>
          <p:cNvCxnSpPr>
            <a:cxnSpLocks/>
            <a:stCxn id="107" idx="7"/>
            <a:endCxn id="106" idx="4"/>
          </p:cNvCxnSpPr>
          <p:nvPr/>
        </p:nvCxnSpPr>
        <p:spPr>
          <a:xfrm flipV="1">
            <a:off x="10285976" y="4778654"/>
            <a:ext cx="159942" cy="75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4AA375-01E2-5FAD-C13A-903E15CC8F56}"/>
              </a:ext>
            </a:extLst>
          </p:cNvPr>
          <p:cNvCxnSpPr>
            <a:cxnSpLocks/>
            <a:stCxn id="106" idx="5"/>
            <a:endCxn id="108" idx="0"/>
          </p:cNvCxnSpPr>
          <p:nvPr/>
        </p:nvCxnSpPr>
        <p:spPr>
          <a:xfrm>
            <a:off x="10576497" y="47245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3244EADE-55BC-3667-B880-8A315FBB1096}"/>
              </a:ext>
            </a:extLst>
          </p:cNvPr>
          <p:cNvSpPr/>
          <p:nvPr/>
        </p:nvSpPr>
        <p:spPr>
          <a:xfrm>
            <a:off x="9208614" y="4271884"/>
            <a:ext cx="2058160" cy="198868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ABADD6-1454-4AA3-865C-0AA89FDBC36C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 압축 기법을 이용하여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노드에 대해 루트를 찾을 때 마다 그 값을 부모로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바꾸어주면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30E64-B1D3-B781-83B4-083E9A7286AB}"/>
              </a:ext>
            </a:extLst>
          </p:cNvPr>
          <p:cNvSpPr txBox="1"/>
          <p:nvPr/>
        </p:nvSpPr>
        <p:spPr>
          <a:xfrm>
            <a:off x="942387" y="172852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400AF3-85DE-3D2B-BD07-C181F6A8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97860"/>
            <a:ext cx="5467840" cy="441870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27FAB8E-429D-F99B-90BD-2A2A4FD0A4F5}"/>
              </a:ext>
            </a:extLst>
          </p:cNvPr>
          <p:cNvSpPr txBox="1"/>
          <p:nvPr/>
        </p:nvSpPr>
        <p:spPr>
          <a:xfrm>
            <a:off x="6796726" y="2282526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768843-A07F-47B0-81AA-EF3B3E1CAF73}"/>
              </a:ext>
            </a:extLst>
          </p:cNvPr>
          <p:cNvSpPr txBox="1"/>
          <p:nvPr/>
        </p:nvSpPr>
        <p:spPr>
          <a:xfrm>
            <a:off x="6796726" y="2645219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합침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2C5BC-2088-1C2E-71B9-BCA2DEB893FA}"/>
              </a:ext>
            </a:extLst>
          </p:cNvPr>
          <p:cNvSpPr txBox="1"/>
          <p:nvPr/>
        </p:nvSpPr>
        <p:spPr>
          <a:xfrm>
            <a:off x="6796726" y="3021190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1C6774-8960-AD02-1C1A-EEA183FFECD4}"/>
              </a:ext>
            </a:extLst>
          </p:cNvPr>
          <p:cNvSpPr txBox="1"/>
          <p:nvPr/>
        </p:nvSpPr>
        <p:spPr>
          <a:xfrm>
            <a:off x="6796726" y="3383883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트리 형태로 분리집합을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279A6-2C6D-D295-12E7-E46CA8D20308}"/>
              </a:ext>
            </a:extLst>
          </p:cNvPr>
          <p:cNvSpPr txBox="1"/>
          <p:nvPr/>
        </p:nvSpPr>
        <p:spPr>
          <a:xfrm>
            <a:off x="6796726" y="3753215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구현하는 알고리즘을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8633E-7D3A-E0B7-F295-92F429BD8A94}"/>
              </a:ext>
            </a:extLst>
          </p:cNvPr>
          <p:cNvSpPr txBox="1"/>
          <p:nvPr/>
        </p:nvSpPr>
        <p:spPr>
          <a:xfrm>
            <a:off x="6796726" y="4122547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Union-Find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5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9E126-84E9-9293-25D7-42102971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2" y="944067"/>
            <a:ext cx="11795798" cy="4316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7AD2A-F831-8453-555F-AAF0D321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35" y="4379040"/>
            <a:ext cx="1101244" cy="2279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25611F-6999-EEA3-930C-C692E3EF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107" y="4379040"/>
            <a:ext cx="1136071" cy="1154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B6C5F2-DB52-6BB0-3C0E-148B2D12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요구하는 것은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E3083-305F-C08F-BE04-AB84499119F3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합집합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원소가 같은 집합에 포함되어 있는지를 확인하는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(find)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365BF-9D04-9928-7045-EB9A25BD510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두 가지 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설명한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연산과 완전히 동일한 연산들입니다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3C4AF-4A29-9103-E8B7-37719A348C4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통해 분리집합을 구현하면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7AE65-576A-EDF9-5487-539D3F9D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897577"/>
            <a:ext cx="4000031" cy="2138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A44EC8-8FA0-9387-013D-78884DCAFE4F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루트는 자신을 가리키도록 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노드들의 부모배열을 먼저 초기화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D590A9-6487-4AE4-B5FF-9380D992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종류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그에 해당하는 연산을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19E6-4A10-7FFA-F35A-CEB0C88E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496427" cy="5048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EBD181-0A50-24AA-B216-9C482FAA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BD37C3-8C83-0237-B610-01DFA127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42"/>
            <a:ext cx="12192000" cy="4159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8896D-7AF4-9433-3BE5-A5AE006B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3D614-592B-75CB-9C5D-E512122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5942"/>
            <a:ext cx="11860306" cy="3131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ACECD-1CD0-FF7C-F69F-80ADE7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255565"/>
            <a:ext cx="1365131" cy="2169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CAB0CA-538B-34B2-7D50-F5243B82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086" y="4236711"/>
            <a:ext cx="1365131" cy="9503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187FC8-8F24-DEA5-13EA-DEDB1461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488" y="4199003"/>
            <a:ext cx="1359365" cy="2169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DBC761-6EC5-0063-3B67-1DD5D6FDA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80" y="4227284"/>
            <a:ext cx="1371823" cy="950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B7C86E-5F9B-81D9-C906-E41C96A5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점을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 사이클이 발생하는 순간을 찾는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발생하기 전의 그래프는 트리입니다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61035-DEBD-19B1-41AE-A0A2CF430236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870873-CFC5-E40D-0823-B7F6F73574BD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E42B9-9326-ADC3-317C-23AA185F956C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3EFD79-E7EA-A7EA-EE4A-95E1337C2240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AA91F4-ECF9-97E5-874C-B0EEE40700FD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D99F06-AA87-B273-8660-D008208C9C00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D8A11A-8D02-70FB-8E3F-DC36C5437F0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연결하기 전에는 독립된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노드에서 각 노드로 갈 수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상태인데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9F34F-F0A0-0F05-520B-90ADA45B8543}"/>
              </a:ext>
            </a:extLst>
          </p:cNvPr>
          <p:cNvSpPr txBox="1"/>
          <p:nvPr/>
        </p:nvSpPr>
        <p:spPr>
          <a:xfrm>
            <a:off x="942387" y="455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연결하면 각 노드에서 각 노드로 유일한 경로가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7F722C-5F9A-ACD0-0566-95BCAF0D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서로 연결해야 하는 두 노드가 이미 같은 집합이라면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서로에 대해 이미 갈 수 있는 경로가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5564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 하나의 간선을 추가할 때 노드간 경로는 유일하지 않게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트리 소속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노드들에 대해 간선을 연결할 때 사이클이 발생합니다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CADA9-3280-88E8-4A58-6B8826B690D9}"/>
              </a:ext>
            </a:extLst>
          </p:cNvPr>
          <p:cNvSpPr txBox="1"/>
          <p:nvPr/>
        </p:nvSpPr>
        <p:spPr>
          <a:xfrm>
            <a:off x="942387" y="4929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집합을 판별하는 데 분리 집합이 필요하므로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9AA4B-B88E-04C5-1AF0-732BE9EC7E52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EA5AFE-E041-3F76-68B0-6D448AAD40CF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A71DF0-2D85-D67C-C0FB-EBDF18F32CB1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4CA3B-3EA7-3F0D-76BA-E5DEF760F9CF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F84F1C-246C-627D-21E9-74D13C5A9CE0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8FEEF5-574A-10F7-3346-436C1CFB7F7D}"/>
              </a:ext>
            </a:extLst>
          </p:cNvPr>
          <p:cNvCxnSpPr>
            <a:cxnSpLocks/>
            <a:stCxn id="12" idx="7"/>
            <a:endCxn id="14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BBB0352-D777-2C1B-630B-0E890596DA2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A30CA9-241A-1707-F3A0-7FCA921EF21C}"/>
              </a:ext>
            </a:extLst>
          </p:cNvPr>
          <p:cNvCxnSpPr>
            <a:stCxn id="10" idx="6"/>
            <a:endCxn id="19" idx="0"/>
          </p:cNvCxnSpPr>
          <p:nvPr/>
        </p:nvCxnSpPr>
        <p:spPr>
          <a:xfrm>
            <a:off x="2907235" y="2543691"/>
            <a:ext cx="764472" cy="79677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46F49C0-10A8-FEF8-B100-597B19A4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쿼리에 대해 합치기 전에 합치는 노드가 이미 같은 집합에 속해 있는지 확인하여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14B1-D986-010C-99E3-C746ED565A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시점을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DEF440-9447-D093-1D0B-A4CB67BC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28688"/>
            <a:ext cx="7593211" cy="4509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A1678E-8483-9559-7340-B0065512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90D51-5144-441B-3B75-E53ACCE0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5812"/>
            <a:ext cx="11682953" cy="5213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82C0D-EB6E-53ED-CB42-59D01FCE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5" y="3542581"/>
            <a:ext cx="1296122" cy="1331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6F8A2C-7BA4-BFBF-D348-4D49A3F9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5" y="5391325"/>
            <a:ext cx="1370590" cy="975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F55266-11A3-B0F5-3113-9F4E4008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128" y="5436991"/>
            <a:ext cx="1279784" cy="884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5C5089-BBDC-DA27-D0D2-F49725A3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128" y="3542581"/>
            <a:ext cx="1279785" cy="8605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C3F6B2-C2C6-BDA9-20DC-8AB1A3A75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147" y="3542581"/>
            <a:ext cx="1279784" cy="1564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C87B56-125A-ED42-A6D8-FC8F8DC62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147" y="5417424"/>
            <a:ext cx="1279784" cy="9234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잘 읽어보면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조건을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C158A-0796-E403-700B-AF23E7F2F26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섬들을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다리로 구성하고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섬에서 어느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섬으로든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왕복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8BD70-5380-58C5-61C0-896869547A0B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상태에서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다리를 하나 무너뜨렸으니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독립된 트리가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80EC-5DA9-F1D9-BBAF-46CEF2C0BD7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간에 분리집합을 구성하여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집합에 속한 원소 중 아무거나 출력하면 되는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30987-356D-6D8D-E3F5-3D1C8BC2569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아무거나 출력해도 되기에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가지 풀이가 나올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860C34-F0CF-782B-8E2D-6895FC815A87}"/>
              </a:ext>
            </a:extLst>
          </p:cNvPr>
          <p:cNvSpPr/>
          <p:nvPr/>
        </p:nvSpPr>
        <p:spPr>
          <a:xfrm>
            <a:off x="1991149" y="346196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AC1D34-E858-54ED-93B2-7D0C41D7737D}"/>
              </a:ext>
            </a:extLst>
          </p:cNvPr>
          <p:cNvSpPr/>
          <p:nvPr/>
        </p:nvSpPr>
        <p:spPr>
          <a:xfrm>
            <a:off x="1165505" y="45957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2B63F1-43A6-22A9-889F-202E2224612C}"/>
              </a:ext>
            </a:extLst>
          </p:cNvPr>
          <p:cNvSpPr/>
          <p:nvPr/>
        </p:nvSpPr>
        <p:spPr>
          <a:xfrm>
            <a:off x="2068576" y="42587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9D3F7-7E04-B082-9A28-63BC49C6608C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 flipV="1">
            <a:off x="1480750" y="4443402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3EF797-094F-A44B-0240-1A475B1A0EDB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175815" y="3831293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F86E754-52DC-68AC-8E88-5203E6D31BD8}"/>
              </a:ext>
            </a:extLst>
          </p:cNvPr>
          <p:cNvSpPr/>
          <p:nvPr/>
        </p:nvSpPr>
        <p:spPr>
          <a:xfrm>
            <a:off x="3797291" y="3451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7FB31D-9832-DBF0-4EC8-913C4096DEFD}"/>
              </a:ext>
            </a:extLst>
          </p:cNvPr>
          <p:cNvSpPr/>
          <p:nvPr/>
        </p:nvSpPr>
        <p:spPr>
          <a:xfrm>
            <a:off x="2971647" y="458565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9B0083-87B8-1799-EF5E-2F1E7C13611E}"/>
              </a:ext>
            </a:extLst>
          </p:cNvPr>
          <p:cNvSpPr/>
          <p:nvPr/>
        </p:nvSpPr>
        <p:spPr>
          <a:xfrm>
            <a:off x="3874718" y="424861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802A9-46D2-C0E0-9317-6C19CF33D2E2}"/>
              </a:ext>
            </a:extLst>
          </p:cNvPr>
          <p:cNvCxnSpPr>
            <a:cxnSpLocks/>
            <a:stCxn id="28" idx="7"/>
            <a:endCxn id="29" idx="2"/>
          </p:cNvCxnSpPr>
          <p:nvPr/>
        </p:nvCxnSpPr>
        <p:spPr>
          <a:xfrm flipV="1">
            <a:off x="3286892" y="443327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AF26E-B730-81F8-1566-299AF0A9BAB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81957" y="382116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16ED4-8731-8EB2-6FCD-36D8F9FA67E4}"/>
              </a:ext>
            </a:extLst>
          </p:cNvPr>
          <p:cNvSpPr txBox="1"/>
          <p:nvPr/>
        </p:nvSpPr>
        <p:spPr>
          <a:xfrm>
            <a:off x="942387" y="51013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트리가 이렇게 생겼다고 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나올 수 있는 답은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719B6-4707-8C2C-EB9F-1BC417C2F483}"/>
              </a:ext>
            </a:extLst>
          </p:cNvPr>
          <p:cNvSpPr txBox="1"/>
          <p:nvPr/>
        </p:nvSpPr>
        <p:spPr>
          <a:xfrm>
            <a:off x="942387" y="54702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3), (0, 4), (0, 5), (1, 3), (1, 4), (1, 5),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(2, 3), (2, 4), (2, 5)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3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이어진 다리들을 분리집합으로 구성하고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EEBC1-040B-06B8-B63F-E75C2F76047C}"/>
              </a:ext>
            </a:extLst>
          </p:cNvPr>
          <p:cNvSpPr txBox="1"/>
          <p:nvPr/>
        </p:nvSpPr>
        <p:spPr>
          <a:xfrm>
            <a:off x="942387" y="42003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분리집합들을 구성했으면 결국은 독립된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집합들의 루트를 출력해줌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CD11A-E5F4-43FA-D96C-2F535766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9" y="1553038"/>
            <a:ext cx="5972307" cy="2453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688680-634B-CEEC-3721-73B0F2D7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569705"/>
            <a:ext cx="5972399" cy="9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0852F-AA2F-5AC1-6F3B-F06973E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15362"/>
            <a:ext cx="11860306" cy="5842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8C905-602B-24F0-96BE-663A3C5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5202"/>
            <a:ext cx="6477904" cy="1114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589EF9-EA59-3F3E-B186-A5CAA4D0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237479"/>
            <a:ext cx="1762371" cy="394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FF3BA0-C7D5-CB63-9661-E7C4DF20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68" y="2237479"/>
            <a:ext cx="1733792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5D03-4DAB-E66B-6932-5CD3E34D1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997" y="2237479"/>
            <a:ext cx="1752845" cy="38962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5737E-1499-F03C-DE09-D74F9847C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364" y="2237479"/>
            <a:ext cx="17337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F6AB-6DAE-877A-77ED-1277939C6ED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문제들처럼 분리집합을 구성하되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분리집합의 크기를 구할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092D8-1227-5E63-6F2F-F1C5E917F8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86E48-B12C-C646-42CA-F06679FE77F4}"/>
              </a:ext>
            </a:extLst>
          </p:cNvPr>
          <p:cNvSpPr/>
          <p:nvPr/>
        </p:nvSpPr>
        <p:spPr>
          <a:xfrm>
            <a:off x="1585797" y="288783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ACB2D8-D12F-87DB-4C7D-7B4015B3A370}"/>
              </a:ext>
            </a:extLst>
          </p:cNvPr>
          <p:cNvSpPr/>
          <p:nvPr/>
        </p:nvSpPr>
        <p:spPr>
          <a:xfrm>
            <a:off x="733966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692C69-368C-AF18-1EB9-CEA9340BF587}"/>
              </a:ext>
            </a:extLst>
          </p:cNvPr>
          <p:cNvSpPr/>
          <p:nvPr/>
        </p:nvSpPr>
        <p:spPr>
          <a:xfrm>
            <a:off x="2335650" y="367420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6E415B-C341-FFEB-C6A3-64B97EC71035}"/>
              </a:ext>
            </a:extLst>
          </p:cNvPr>
          <p:cNvSpPr/>
          <p:nvPr/>
        </p:nvSpPr>
        <p:spPr>
          <a:xfrm>
            <a:off x="3637035" y="27031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D9C1C9-7333-71B2-9310-F394A187105F}"/>
              </a:ext>
            </a:extLst>
          </p:cNvPr>
          <p:cNvSpPr/>
          <p:nvPr/>
        </p:nvSpPr>
        <p:spPr>
          <a:xfrm>
            <a:off x="3484540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5F178-40F4-DD34-B947-663C3ACCC484}"/>
              </a:ext>
            </a:extLst>
          </p:cNvPr>
          <p:cNvSpPr txBox="1"/>
          <p:nvPr/>
        </p:nvSpPr>
        <p:spPr>
          <a:xfrm>
            <a:off x="1263961" y="2516699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7A61B-A111-EFAD-32B7-34933CA8EDD7}"/>
              </a:ext>
            </a:extLst>
          </p:cNvPr>
          <p:cNvSpPr txBox="1"/>
          <p:nvPr/>
        </p:nvSpPr>
        <p:spPr>
          <a:xfrm>
            <a:off x="3150056" y="2516699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7D9A0-8C95-F57A-1390-C01811A2ED17}"/>
              </a:ext>
            </a:extLst>
          </p:cNvPr>
          <p:cNvSpPr txBox="1"/>
          <p:nvPr/>
        </p:nvSpPr>
        <p:spPr>
          <a:xfrm>
            <a:off x="2242084" y="3257170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BAFD0-230D-664D-A39D-F72BCBBF1871}"/>
              </a:ext>
            </a:extLst>
          </p:cNvPr>
          <p:cNvSpPr txBox="1"/>
          <p:nvPr/>
        </p:nvSpPr>
        <p:spPr>
          <a:xfrm>
            <a:off x="616318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C67EC-D945-54A6-21D8-B6812B2DAED7}"/>
              </a:ext>
            </a:extLst>
          </p:cNvPr>
          <p:cNvSpPr txBox="1"/>
          <p:nvPr/>
        </p:nvSpPr>
        <p:spPr>
          <a:xfrm>
            <a:off x="3150056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union(1, 2)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B63F50-2D77-E449-2916-97FE76F89B4E}"/>
              </a:ext>
            </a:extLst>
          </p:cNvPr>
          <p:cNvSpPr/>
          <p:nvPr/>
        </p:nvSpPr>
        <p:spPr>
          <a:xfrm>
            <a:off x="7399449" y="2168165"/>
            <a:ext cx="2022619" cy="219578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6111-4AA1-3ED8-EAFF-FDEC2912EFC9}"/>
              </a:ext>
            </a:extLst>
          </p:cNvPr>
          <p:cNvSpPr txBox="1"/>
          <p:nvPr/>
        </p:nvSpPr>
        <p:spPr>
          <a:xfrm>
            <a:off x="8147732" y="1979585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중복을 허용하지 않는 원소들의 모임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수학에서의 집합과 같은 개념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472D79-1006-3F1A-EEB4-B68E6DD85B98}"/>
              </a:ext>
            </a:extLst>
          </p:cNvPr>
          <p:cNvSpPr/>
          <p:nvPr/>
        </p:nvSpPr>
        <p:spPr>
          <a:xfrm>
            <a:off x="107901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B15C4-2202-480B-FE26-8A98F47543CF}"/>
              </a:ext>
            </a:extLst>
          </p:cNvPr>
          <p:cNvSpPr txBox="1"/>
          <p:nvPr/>
        </p:nvSpPr>
        <p:spPr>
          <a:xfrm>
            <a:off x="183003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BA4F1D-D063-0203-EEB7-68A12A3B0EF5}"/>
              </a:ext>
            </a:extLst>
          </p:cNvPr>
          <p:cNvSpPr/>
          <p:nvPr/>
        </p:nvSpPr>
        <p:spPr>
          <a:xfrm>
            <a:off x="269606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AA57-B7FE-B2BD-0B0D-A8AFE7FCADA8}"/>
              </a:ext>
            </a:extLst>
          </p:cNvPr>
          <p:cNvSpPr txBox="1"/>
          <p:nvPr/>
        </p:nvSpPr>
        <p:spPr>
          <a:xfrm>
            <a:off x="344708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9307-3B9D-F41D-95C9-660039DE2A89}"/>
              </a:ext>
            </a:extLst>
          </p:cNvPr>
          <p:cNvSpPr txBox="1"/>
          <p:nvPr/>
        </p:nvSpPr>
        <p:spPr>
          <a:xfrm>
            <a:off x="14529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594F7-22F1-3092-2BF2-412AD4E1CB53}"/>
              </a:ext>
            </a:extLst>
          </p:cNvPr>
          <p:cNvSpPr txBox="1"/>
          <p:nvPr/>
        </p:nvSpPr>
        <p:spPr>
          <a:xfrm>
            <a:off x="21863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0F4D9-EB7E-9A33-6ED3-ABCF9397E006}"/>
              </a:ext>
            </a:extLst>
          </p:cNvPr>
          <p:cNvSpPr txBox="1"/>
          <p:nvPr/>
        </p:nvSpPr>
        <p:spPr>
          <a:xfrm>
            <a:off x="18300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0F406-07E9-15DB-65D5-A4AD54D4A2FC}"/>
              </a:ext>
            </a:extLst>
          </p:cNvPr>
          <p:cNvSpPr txBox="1"/>
          <p:nvPr/>
        </p:nvSpPr>
        <p:spPr>
          <a:xfrm>
            <a:off x="31108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EAC31-A5C3-980D-8741-6947E63E344C}"/>
              </a:ext>
            </a:extLst>
          </p:cNvPr>
          <p:cNvSpPr txBox="1"/>
          <p:nvPr/>
        </p:nvSpPr>
        <p:spPr>
          <a:xfrm>
            <a:off x="38442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4B83C-88BC-BD40-8052-BFE1089B565C}"/>
              </a:ext>
            </a:extLst>
          </p:cNvPr>
          <p:cNvSpPr txBox="1"/>
          <p:nvPr/>
        </p:nvSpPr>
        <p:spPr>
          <a:xfrm>
            <a:off x="34879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04D0B-022C-0CA8-7CFA-43AAE80122FD}"/>
              </a:ext>
            </a:extLst>
          </p:cNvPr>
          <p:cNvSpPr txBox="1"/>
          <p:nvPr/>
        </p:nvSpPr>
        <p:spPr>
          <a:xfrm>
            <a:off x="2641965" y="297877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FAF5A-A583-1E3B-50E7-C709A1ABD466}"/>
              </a:ext>
            </a:extLst>
          </p:cNvPr>
          <p:cNvSpPr txBox="1"/>
          <p:nvPr/>
        </p:nvSpPr>
        <p:spPr>
          <a:xfrm>
            <a:off x="942387" y="39887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집합은 순서를 고려하지 않음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(ex : Python – set, C++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5AEBB8-9535-FA49-5889-63A98BC1BC90}"/>
              </a:ext>
            </a:extLst>
          </p:cNvPr>
          <p:cNvSpPr/>
          <p:nvPr/>
        </p:nvSpPr>
        <p:spPr>
          <a:xfrm>
            <a:off x="1079014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2C691-5220-4A29-CAA2-A49E48FCD0CD}"/>
              </a:ext>
            </a:extLst>
          </p:cNvPr>
          <p:cNvSpPr txBox="1"/>
          <p:nvPr/>
        </p:nvSpPr>
        <p:spPr>
          <a:xfrm>
            <a:off x="1830031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E4F41-0A4E-D0FE-0176-A77908AE6634}"/>
              </a:ext>
            </a:extLst>
          </p:cNvPr>
          <p:cNvSpPr txBox="1"/>
          <p:nvPr/>
        </p:nvSpPr>
        <p:spPr>
          <a:xfrm>
            <a:off x="1452959" y="5295153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EC9BE-4A33-0EDA-E2B9-C79A2C77E9FD}"/>
              </a:ext>
            </a:extLst>
          </p:cNvPr>
          <p:cNvSpPr txBox="1"/>
          <p:nvPr/>
        </p:nvSpPr>
        <p:spPr>
          <a:xfrm>
            <a:off x="2186323" y="5370412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56458-54FD-73CE-7A1A-BD0EAF983794}"/>
              </a:ext>
            </a:extLst>
          </p:cNvPr>
          <p:cNvSpPr txBox="1"/>
          <p:nvPr/>
        </p:nvSpPr>
        <p:spPr>
          <a:xfrm>
            <a:off x="1830030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4241B-5091-1319-1673-A0522A5DEEEE}"/>
              </a:ext>
            </a:extLst>
          </p:cNvPr>
          <p:cNvSpPr txBox="1"/>
          <p:nvPr/>
        </p:nvSpPr>
        <p:spPr>
          <a:xfrm>
            <a:off x="2641965" y="551983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ADE97-D7CB-9F7F-B179-51E7DA2B824F}"/>
              </a:ext>
            </a:extLst>
          </p:cNvPr>
          <p:cNvSpPr txBox="1"/>
          <p:nvPr/>
        </p:nvSpPr>
        <p:spPr>
          <a:xfrm>
            <a:off x="942387" y="4360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두 집합은 같은 집합일까요 다른 집합일까요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AD6C7B-419B-ED85-A649-95A4D442D98D}"/>
              </a:ext>
            </a:extLst>
          </p:cNvPr>
          <p:cNvSpPr/>
          <p:nvPr/>
        </p:nvSpPr>
        <p:spPr>
          <a:xfrm>
            <a:off x="3454845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A93C4-3862-DAE4-B40C-355302396F09}"/>
              </a:ext>
            </a:extLst>
          </p:cNvPr>
          <p:cNvSpPr txBox="1"/>
          <p:nvPr/>
        </p:nvSpPr>
        <p:spPr>
          <a:xfrm>
            <a:off x="4205862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1E5C7E-E3C7-56C6-ECC4-28FC1DAA0198}"/>
              </a:ext>
            </a:extLst>
          </p:cNvPr>
          <p:cNvSpPr txBox="1"/>
          <p:nvPr/>
        </p:nvSpPr>
        <p:spPr>
          <a:xfrm>
            <a:off x="3959817" y="528522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C940E-DD92-07B0-DD30-A1C74949CE79}"/>
              </a:ext>
            </a:extLst>
          </p:cNvPr>
          <p:cNvSpPr txBox="1"/>
          <p:nvPr/>
        </p:nvSpPr>
        <p:spPr>
          <a:xfrm>
            <a:off x="4267494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01A51-7396-4AD6-6CB6-A6D8FDEE0C7E}"/>
              </a:ext>
            </a:extLst>
          </p:cNvPr>
          <p:cNvSpPr txBox="1"/>
          <p:nvPr/>
        </p:nvSpPr>
        <p:spPr>
          <a:xfrm>
            <a:off x="4697005" y="534987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49D86-FBA1-67C2-18A4-224488FA05FF}"/>
              </a:ext>
            </a:extLst>
          </p:cNvPr>
          <p:cNvSpPr txBox="1"/>
          <p:nvPr/>
        </p:nvSpPr>
        <p:spPr>
          <a:xfrm>
            <a:off x="3578109" y="5664485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D7552CF-2C4A-356C-61A2-8F07F9F2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33" y="2169077"/>
            <a:ext cx="5118847" cy="17958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5C10F3-7F88-5CCB-BC85-0A7F41F0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2" y="5665802"/>
            <a:ext cx="5118847" cy="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1901042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union(2, 3)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1585797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33966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2335650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3637035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3484540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1263961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3150056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2361999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616318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31500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519291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합치는 쿼리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수행할 때 마다 그 집합의 크기를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4534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465204" y="3201276"/>
            <a:ext cx="590673" cy="1251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단축 기법을 사용하기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E3EDE-EB3F-B8C0-4789-83B729E5D589}"/>
              </a:ext>
            </a:extLst>
          </p:cNvPr>
          <p:cNvSpPr txBox="1"/>
          <p:nvPr/>
        </p:nvSpPr>
        <p:spPr>
          <a:xfrm>
            <a:off x="942387" y="15740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번호가 작은 노드가 루트가 된다고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실제로는 아래와 같은 형태일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290032-76EB-0562-C400-F7C1184B4762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1929480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9BBFE8E-5BA6-3A59-53B1-E4CF6A09976D}"/>
              </a:ext>
            </a:extLst>
          </p:cNvPr>
          <p:cNvSpPr/>
          <p:nvPr/>
        </p:nvSpPr>
        <p:spPr>
          <a:xfrm>
            <a:off x="1614235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D33D5-3889-A99A-9873-A766E01A1F26}"/>
              </a:ext>
            </a:extLst>
          </p:cNvPr>
          <p:cNvSpPr/>
          <p:nvPr/>
        </p:nvSpPr>
        <p:spPr>
          <a:xfrm>
            <a:off x="762404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8E8016D-12D5-2EAE-8BF4-675374B55E10}"/>
              </a:ext>
            </a:extLst>
          </p:cNvPr>
          <p:cNvSpPr/>
          <p:nvPr/>
        </p:nvSpPr>
        <p:spPr>
          <a:xfrm>
            <a:off x="2364088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07309B-75BA-0E5E-F531-FCE61D6320E2}"/>
              </a:ext>
            </a:extLst>
          </p:cNvPr>
          <p:cNvSpPr/>
          <p:nvPr/>
        </p:nvSpPr>
        <p:spPr>
          <a:xfrm>
            <a:off x="3665473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4B72BD-A42B-8C8E-392B-86B605E6DC13}"/>
              </a:ext>
            </a:extLst>
          </p:cNvPr>
          <p:cNvSpPr/>
          <p:nvPr/>
        </p:nvSpPr>
        <p:spPr>
          <a:xfrm>
            <a:off x="3512978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427D3-F408-3E85-DA2F-7DF491F7039F}"/>
              </a:ext>
            </a:extLst>
          </p:cNvPr>
          <p:cNvSpPr txBox="1"/>
          <p:nvPr/>
        </p:nvSpPr>
        <p:spPr>
          <a:xfrm>
            <a:off x="1292399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F049E-3534-82B4-BC3B-335D63ADD6EF}"/>
              </a:ext>
            </a:extLst>
          </p:cNvPr>
          <p:cNvSpPr txBox="1"/>
          <p:nvPr/>
        </p:nvSpPr>
        <p:spPr>
          <a:xfrm>
            <a:off x="3178494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03A69-7E18-D854-188F-D234C1E957C6}"/>
              </a:ext>
            </a:extLst>
          </p:cNvPr>
          <p:cNvSpPr txBox="1"/>
          <p:nvPr/>
        </p:nvSpPr>
        <p:spPr>
          <a:xfrm>
            <a:off x="2390437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332C1-EE3A-EF5E-45F7-B32F7D842949}"/>
              </a:ext>
            </a:extLst>
          </p:cNvPr>
          <p:cNvSpPr txBox="1"/>
          <p:nvPr/>
        </p:nvSpPr>
        <p:spPr>
          <a:xfrm>
            <a:off x="6447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39382-4D69-7A88-A2FE-7A1BBE9B3A41}"/>
              </a:ext>
            </a:extLst>
          </p:cNvPr>
          <p:cNvSpPr txBox="1"/>
          <p:nvPr/>
        </p:nvSpPr>
        <p:spPr>
          <a:xfrm>
            <a:off x="3178494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369C03-2FB7-722B-2711-6AC4A94C87B1}"/>
              </a:ext>
            </a:extLst>
          </p:cNvPr>
          <p:cNvSpPr/>
          <p:nvPr/>
        </p:nvSpPr>
        <p:spPr>
          <a:xfrm>
            <a:off x="235885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5E3E8F-29B2-336D-F276-778A92F52596}"/>
              </a:ext>
            </a:extLst>
          </p:cNvPr>
          <p:cNvSpPr txBox="1"/>
          <p:nvPr/>
        </p:nvSpPr>
        <p:spPr>
          <a:xfrm>
            <a:off x="315867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95DFCE-361B-7BA7-DB9B-6C9C58D5305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1131736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3BEE1F-CE77-8B17-5009-0E0B6AE89B43}"/>
              </a:ext>
            </a:extLst>
          </p:cNvPr>
          <p:cNvSpPr txBox="1"/>
          <p:nvPr/>
        </p:nvSpPr>
        <p:spPr>
          <a:xfrm>
            <a:off x="942387" y="19421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집합 크기를 구하는 연산을 어떻게 추가할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7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단순히 노드의 크기를 저장할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하나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4434B-DF23-5A1F-FCD9-7842E80050F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크기도 같이 구해주면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8BE6F0B-0AC0-93A9-9A14-53938774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8"/>
            <a:ext cx="4214075" cy="47285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5B89A-2209-8D4C-09F8-53916EE3BCC8}"/>
              </a:ext>
            </a:extLst>
          </p:cNvPr>
          <p:cNvSpPr/>
          <p:nvPr/>
        </p:nvSpPr>
        <p:spPr>
          <a:xfrm>
            <a:off x="3054285" y="1928688"/>
            <a:ext cx="1432874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88430-ED16-A2CF-A211-1F48AFE9EDC2}"/>
              </a:ext>
            </a:extLst>
          </p:cNvPr>
          <p:cNvSpPr/>
          <p:nvPr/>
        </p:nvSpPr>
        <p:spPr>
          <a:xfrm>
            <a:off x="1800519" y="4803864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F6ACA4-BEC6-D60C-DA9A-8C5E94035E3F}"/>
              </a:ext>
            </a:extLst>
          </p:cNvPr>
          <p:cNvSpPr/>
          <p:nvPr/>
        </p:nvSpPr>
        <p:spPr>
          <a:xfrm>
            <a:off x="1800519" y="5582517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분리 집합의 크기도 구할 수 있으니 이를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쿼리마다 집합의 크기를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36A22-021B-A3DB-A56B-EFBC264E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559355"/>
            <a:ext cx="8281513" cy="41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1. 7511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네트워킹 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15789 CTP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왕국은 한솔 왕국을 이길 수 있을까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3. 18116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로봇 조립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8734-230E-8B78-60A7-CC35BF6F94B9}"/>
              </a:ext>
            </a:extLst>
          </p:cNvPr>
          <p:cNvSpPr txBox="1"/>
          <p:nvPr/>
        </p:nvSpPr>
        <p:spPr>
          <a:xfrm>
            <a:off x="942387" y="203069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 페이지에서 든 예시와 똑같음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8C16A-C5BD-C9DB-3557-A74091D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66" y="1695061"/>
            <a:ext cx="23815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98" y="2438974"/>
            <a:ext cx="219106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E7CD4B-78DB-EE86-7AA7-B06728D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6" y="2815890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342900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함수에 대해서 익숙해지세요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208568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여러분이 메신저 프로그램의 서버를 만드는 개발자라고 생각해봅시다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4550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친구가 되게 해주세요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20EF96-62DE-55B5-0AD4-1652BEAD7157}"/>
              </a:ext>
            </a:extLst>
          </p:cNvPr>
          <p:cNvSpPr/>
          <p:nvPr/>
        </p:nvSpPr>
        <p:spPr>
          <a:xfrm>
            <a:off x="1019702" y="3561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CEDC9A-C320-7334-B4EC-91D8320E7D3A}"/>
              </a:ext>
            </a:extLst>
          </p:cNvPr>
          <p:cNvSpPr/>
          <p:nvPr/>
        </p:nvSpPr>
        <p:spPr>
          <a:xfrm>
            <a:off x="2261709" y="43178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6850FE-A0CB-83FA-921F-4AAB9DDC80AF}"/>
              </a:ext>
            </a:extLst>
          </p:cNvPr>
          <p:cNvSpPr/>
          <p:nvPr/>
        </p:nvSpPr>
        <p:spPr>
          <a:xfrm>
            <a:off x="3715239" y="36403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AFC467-D87F-A34F-26B4-55F54D6F7A35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1334947" y="3877180"/>
            <a:ext cx="980849" cy="49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507A51-4CC8-83F2-C835-5A3E1FAB6B31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576954" y="3955598"/>
            <a:ext cx="1192372" cy="416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>
            <a:extLst>
              <a:ext uri="{FF2B5EF4-FFF2-40B4-BE49-F238E27FC236}">
                <a16:creationId xmlns:a16="http://schemas.microsoft.com/office/drawing/2014/main" id="{F7C476A0-0C9C-657C-299C-376F80F347DD}"/>
              </a:ext>
            </a:extLst>
          </p:cNvPr>
          <p:cNvSpPr/>
          <p:nvPr/>
        </p:nvSpPr>
        <p:spPr>
          <a:xfrm>
            <a:off x="1389034" y="3381452"/>
            <a:ext cx="2326205" cy="621117"/>
          </a:xfrm>
          <a:prstGeom prst="arc">
            <a:avLst>
              <a:gd name="adj1" fmla="val 10980542"/>
              <a:gd name="adj2" fmla="val 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61274-8121-95C6-597B-0B81DBF110D7}"/>
              </a:ext>
            </a:extLst>
          </p:cNvPr>
          <p:cNvSpPr txBox="1"/>
          <p:nvPr/>
        </p:nvSpPr>
        <p:spPr>
          <a:xfrm>
            <a:off x="1130755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45FCDF-90EE-1920-0C7D-478D98CF3894}"/>
              </a:ext>
            </a:extLst>
          </p:cNvPr>
          <p:cNvSpPr txBox="1"/>
          <p:nvPr/>
        </p:nvSpPr>
        <p:spPr>
          <a:xfrm>
            <a:off x="2793019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EAB889-3E5E-0A6D-3A6C-83CA1C471486}"/>
              </a:ext>
            </a:extLst>
          </p:cNvPr>
          <p:cNvSpPr txBox="1"/>
          <p:nvPr/>
        </p:nvSpPr>
        <p:spPr>
          <a:xfrm>
            <a:off x="1838228" y="302916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자동친구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EAAD-29AE-A1A9-65ED-F015EE2E258B}"/>
              </a:ext>
            </a:extLst>
          </p:cNvPr>
          <p:cNvSpPr txBox="1"/>
          <p:nvPr/>
        </p:nvSpPr>
        <p:spPr>
          <a:xfrm>
            <a:off x="942387" y="59704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분리 집합 </a:t>
            </a:r>
            <a:r>
              <a:rPr lang="en-US" altLang="ko-KR" dirty="0">
                <a:hlinkClick r:id="rId2"/>
              </a:rPr>
              <a:t>(Disjoint Set) : Union-Find (tistory.com)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5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앞의 분리집합은 어떻게 나타내면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발생해도 의미가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트리로 나타내고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그룹인지 확인하는 방법은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루트가 같은지를 비교하면 될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771F3-2BE4-E6E6-0CC5-C0D25DF299F1}"/>
              </a:ext>
            </a:extLst>
          </p:cNvPr>
          <p:cNvSpPr txBox="1"/>
          <p:nvPr/>
        </p:nvSpPr>
        <p:spPr>
          <a:xfrm>
            <a:off x="942387" y="347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일단은 트리의 루트를 정점들 중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알파벳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오름차순으로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F6EC15-A490-3C6F-79A6-D31819C394F6}"/>
              </a:ext>
            </a:extLst>
          </p:cNvPr>
          <p:cNvSpPr txBox="1"/>
          <p:nvPr/>
        </p:nvSpPr>
        <p:spPr>
          <a:xfrm>
            <a:off x="7503736" y="1739591"/>
            <a:ext cx="45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구성할 때 사이클이 발생하는 간선을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45B30-47F0-4B55-BE8A-EB846D148539}"/>
              </a:ext>
            </a:extLst>
          </p:cNvPr>
          <p:cNvSpPr txBox="1"/>
          <p:nvPr/>
        </p:nvSpPr>
        <p:spPr>
          <a:xfrm>
            <a:off x="7720221" y="2117262"/>
            <a:ext cx="43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포함하지 않음으로써 트리를 구성할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E20F8E-C0D0-C89F-2D41-300757E9D62A}"/>
              </a:ext>
            </a:extLst>
          </p:cNvPr>
          <p:cNvSpPr txBox="1"/>
          <p:nvPr/>
        </p:nvSpPr>
        <p:spPr>
          <a:xfrm>
            <a:off x="942387" y="3840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앞에 오는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작은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고르겠습니다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D6DAD0-F60D-F8BA-0A88-F19CFDC75B04}"/>
              </a:ext>
            </a:extLst>
          </p:cNvPr>
          <p:cNvSpPr txBox="1"/>
          <p:nvPr/>
        </p:nvSpPr>
        <p:spPr>
          <a:xfrm>
            <a:off x="942387" y="45933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A	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파랑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1713</Words>
  <Application>Microsoft Office PowerPoint</Application>
  <PresentationFormat>와이드스크린</PresentationFormat>
  <Paragraphs>404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3388</cp:revision>
  <dcterms:created xsi:type="dcterms:W3CDTF">2022-07-13T16:55:45Z</dcterms:created>
  <dcterms:modified xsi:type="dcterms:W3CDTF">2022-11-08T15:56:48Z</dcterms:modified>
</cp:coreProperties>
</file>