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423" r:id="rId4"/>
    <p:sldId id="531" r:id="rId5"/>
    <p:sldId id="530" r:id="rId6"/>
    <p:sldId id="532" r:id="rId7"/>
    <p:sldId id="539" r:id="rId8"/>
    <p:sldId id="509" r:id="rId9"/>
    <p:sldId id="533" r:id="rId10"/>
    <p:sldId id="534" r:id="rId11"/>
    <p:sldId id="535" r:id="rId12"/>
    <p:sldId id="536" r:id="rId13"/>
    <p:sldId id="519" r:id="rId14"/>
    <p:sldId id="517" r:id="rId15"/>
    <p:sldId id="488" r:id="rId16"/>
    <p:sldId id="537" r:id="rId17"/>
    <p:sldId id="538" r:id="rId18"/>
    <p:sldId id="493" r:id="rId19"/>
    <p:sldId id="540" r:id="rId20"/>
    <p:sldId id="541" r:id="rId21"/>
    <p:sldId id="29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huiseok.github.io/posts/algo-3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사이클이 발생하지 않는다면 그 간선을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 트리를 만듦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19654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150164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2761055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18728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150164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2945721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2945721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417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07906"/>
              </p:ext>
            </p:extLst>
          </p:nvPr>
        </p:nvGraphicFramePr>
        <p:xfrm>
          <a:off x="4749515" y="2334830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44000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4584757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5195648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56218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4584757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5380314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5380314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485198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8644"/>
              </p:ext>
            </p:extLst>
          </p:nvPr>
        </p:nvGraphicFramePr>
        <p:xfrm>
          <a:off x="4749515" y="4769423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3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간선은 포함시키면 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판별할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16029"/>
              </p:ext>
            </p:extLst>
          </p:nvPr>
        </p:nvGraphicFramePr>
        <p:xfrm>
          <a:off x="4749515" y="2363277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4779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4964419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5575310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60015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4964419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5759976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5759976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523164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81" name="표 41">
            <a:extLst>
              <a:ext uri="{FF2B5EF4-FFF2-40B4-BE49-F238E27FC236}">
                <a16:creationId xmlns:a16="http://schemas.microsoft.com/office/drawing/2014/main" id="{2EC59AE5-0FEA-4E36-8D8D-7CF4DF0C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21421"/>
              </p:ext>
            </p:extLst>
          </p:nvPr>
        </p:nvGraphicFramePr>
        <p:xfrm>
          <a:off x="4749515" y="5149085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7F116B9-F30C-433A-AC2A-AA8F56C3E6BA}"/>
              </a:ext>
            </a:extLst>
          </p:cNvPr>
          <p:cNvSpPr txBox="1"/>
          <p:nvPr/>
        </p:nvSpPr>
        <p:spPr>
          <a:xfrm>
            <a:off x="942387" y="38372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 가중치의 합이 최소인 신장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25DCBB-5E9B-49B2-BE02-42ECAD0235BF}"/>
              </a:ext>
            </a:extLst>
          </p:cNvPr>
          <p:cNvSpPr txBox="1"/>
          <p:nvPr/>
        </p:nvSpPr>
        <p:spPr>
          <a:xfrm>
            <a:off x="942387" y="41760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트리보다 가중치 합이 더 작은 신장 트리는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5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기준에 따라 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여러 개 존재할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0AB06F3-1051-4BD9-92C3-386FA5000AB6}"/>
              </a:ext>
            </a:extLst>
          </p:cNvPr>
          <p:cNvSpPr/>
          <p:nvPr/>
        </p:nvSpPr>
        <p:spPr>
          <a:xfrm>
            <a:off x="5469982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F467C-F3E9-4980-92BC-04985AC8B231}"/>
              </a:ext>
            </a:extLst>
          </p:cNvPr>
          <p:cNvSpPr/>
          <p:nvPr/>
        </p:nvSpPr>
        <p:spPr>
          <a:xfrm>
            <a:off x="4621842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0CCDA53-4903-438B-A711-D6B35E2B3F72}"/>
              </a:ext>
            </a:extLst>
          </p:cNvPr>
          <p:cNvSpPr/>
          <p:nvPr/>
        </p:nvSpPr>
        <p:spPr>
          <a:xfrm>
            <a:off x="6312895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FA9487-C889-4347-A322-36DC862434DD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4806508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D6D2E51-0A08-46BF-8977-046A68C5407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991174" y="278950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E2920A4-FC2E-488C-A8C4-1353B55C8E91}"/>
              </a:ext>
            </a:extLst>
          </p:cNvPr>
          <p:cNvSpPr/>
          <p:nvPr/>
        </p:nvSpPr>
        <p:spPr>
          <a:xfrm>
            <a:off x="5469982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898E77-A64B-49E9-A714-A8C001167925}"/>
              </a:ext>
            </a:extLst>
          </p:cNvPr>
          <p:cNvCxnSpPr>
            <a:cxnSpLocks/>
            <a:stCxn id="40" idx="0"/>
            <a:endCxn id="37" idx="6"/>
          </p:cNvCxnSpPr>
          <p:nvPr/>
        </p:nvCxnSpPr>
        <p:spPr>
          <a:xfrm flipH="1" flipV="1">
            <a:off x="5839314" y="217861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22A42E9-6F36-4A10-9049-C4C329CBFDAC}"/>
              </a:ext>
            </a:extLst>
          </p:cNvPr>
          <p:cNvCxnSpPr>
            <a:cxnSpLocks/>
            <a:stCxn id="43" idx="6"/>
            <a:endCxn id="40" idx="4"/>
          </p:cNvCxnSpPr>
          <p:nvPr/>
        </p:nvCxnSpPr>
        <p:spPr>
          <a:xfrm flipV="1">
            <a:off x="5839314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C062BA-E1C5-4778-83B0-DBD5E154CEC2}"/>
              </a:ext>
            </a:extLst>
          </p:cNvPr>
          <p:cNvCxnSpPr>
            <a:cxnSpLocks/>
            <a:stCxn id="43" idx="2"/>
            <a:endCxn id="38" idx="4"/>
          </p:cNvCxnSpPr>
          <p:nvPr/>
        </p:nvCxnSpPr>
        <p:spPr>
          <a:xfrm flipH="1" flipV="1">
            <a:off x="4806508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120E7F-7B6F-4DE7-BB4D-79BE3BC7CCD2}"/>
              </a:ext>
            </a:extLst>
          </p:cNvPr>
          <p:cNvSpPr txBox="1"/>
          <p:nvPr/>
        </p:nvSpPr>
        <p:spPr>
          <a:xfrm>
            <a:off x="4806508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55435-9967-4CC5-AE01-7E1791B3BB76}"/>
              </a:ext>
            </a:extLst>
          </p:cNvPr>
          <p:cNvSpPr txBox="1"/>
          <p:nvPr/>
        </p:nvSpPr>
        <p:spPr>
          <a:xfrm>
            <a:off x="6068747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0356D-200D-4D33-BAF4-EFDA25B78EE9}"/>
              </a:ext>
            </a:extLst>
          </p:cNvPr>
          <p:cNvSpPr txBox="1"/>
          <p:nvPr/>
        </p:nvSpPr>
        <p:spPr>
          <a:xfrm>
            <a:off x="5393543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25A89-8940-45DC-96F6-5D1690783EF2}"/>
              </a:ext>
            </a:extLst>
          </p:cNvPr>
          <p:cNvSpPr txBox="1"/>
          <p:nvPr/>
        </p:nvSpPr>
        <p:spPr>
          <a:xfrm>
            <a:off x="4806508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B2261E-FD07-4F5D-A003-546E2D159526}"/>
              </a:ext>
            </a:extLst>
          </p:cNvPr>
          <p:cNvSpPr txBox="1"/>
          <p:nvPr/>
        </p:nvSpPr>
        <p:spPr>
          <a:xfrm>
            <a:off x="6068747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6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F1559-3249-4D5F-BF16-1752F280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37597"/>
            <a:ext cx="10898121" cy="4372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A515B9-EE6A-46B0-8907-795CFAB2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6301427" y="2116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8445754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4157100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5027625" y="3244334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D94BC-4E6C-4902-9FD2-8482A873BAF9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817DAF-C951-48C5-86E8-0B76151B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148E58-F4CC-4431-9FA3-2E599DD0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99789"/>
            <a:ext cx="135273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606978-BA6E-49CE-B828-2CC2892E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53" y="957945"/>
            <a:ext cx="1381318" cy="962159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597B6F-7539-4D4E-8B20-DB187F1C3FDE}"/>
              </a:ext>
            </a:extLst>
          </p:cNvPr>
          <p:cNvCxnSpPr>
            <a:cxnSpLocks/>
            <a:stCxn id="17" idx="7"/>
            <a:endCxn id="9" idx="3"/>
          </p:cNvCxnSpPr>
          <p:nvPr/>
        </p:nvCxnSpPr>
        <p:spPr>
          <a:xfrm flipV="1">
            <a:off x="4472345" y="2431567"/>
            <a:ext cx="1883169" cy="2075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F1BFC-F0BF-42D8-931B-3A2D180CEDA0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4526432" y="4637801"/>
            <a:ext cx="39193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23C2F7-2EE4-4239-9858-9BEB9C2B765E}"/>
              </a:ext>
            </a:extLst>
          </p:cNvPr>
          <p:cNvSpPr txBox="1"/>
          <p:nvPr/>
        </p:nvSpPr>
        <p:spPr>
          <a:xfrm>
            <a:off x="6325567" y="4176137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59FC1E4-5413-4392-B7F2-E93AC7E8A724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6616672" y="2431567"/>
            <a:ext cx="1883169" cy="20756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F123AD-D20D-45E0-AB44-FC9E8E17F4F3}"/>
              </a:ext>
            </a:extLst>
          </p:cNvPr>
          <p:cNvSpPr txBox="1"/>
          <p:nvPr/>
        </p:nvSpPr>
        <p:spPr>
          <a:xfrm>
            <a:off x="7558256" y="3244334"/>
            <a:ext cx="3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40D4D-9B86-4BE7-8346-726AEA9DFA47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입력하고 가중치 선으로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127BC-863E-441F-9AAA-6A9C9677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84405"/>
            <a:ext cx="759248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사이클을 발생시키는 간선인지 여부를 판단하기 위해 분리집합 자료구조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E24E82-DA7F-42CB-8AAB-D1E78F84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5"/>
            <a:ext cx="5277791" cy="4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순서대로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간선을 포함시킬 때 사이클이 발생하지 않는 간선이라면 간선을 포함시킴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E20539-0A78-4227-BDE0-1C76FC51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" y="1986846"/>
            <a:ext cx="11878016" cy="30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1647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분할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7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4386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별자리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68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1. 1238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2. 1504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특정한 최단 경로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3. 1261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알고스팟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알고리즘은 한 정점에서 다른 모든 정점으로의 최소 비용을 구할 때 사용할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모든 정점에서 모든 정점으로의 최소 비용을 구해야 한다면 어떻게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다익스트라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정점 개수 만큼 돌려도 되겠지만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이보다는 빨리 구하고 싶음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5. 11779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최소비용 구하기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74EA5B-6989-AB66-DA3F-697A83F7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69" y="1715643"/>
            <a:ext cx="228632" cy="2667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02" y="2062758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8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4. 14938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서강그라운드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36" y="2785965"/>
            <a:ext cx="238158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5B16D7-8E6C-39C7-31D8-0387AADA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68" y="3187788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정점을 모두 포함하는 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그래프의 최소 연결 부분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수가 가장 적음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D1710-9E15-4FC5-1111-8C71FCFF3AD3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같은 그래프가 있을 경우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E2A363-2AE2-2D39-B27C-5BF166D3C5FD}"/>
              </a:ext>
            </a:extLst>
          </p:cNvPr>
          <p:cNvSpPr/>
          <p:nvPr/>
        </p:nvSpPr>
        <p:spPr>
          <a:xfrm>
            <a:off x="1563473" y="33773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0524BA-A1D3-E258-DF94-6B59BE35E01C}"/>
              </a:ext>
            </a:extLst>
          </p:cNvPr>
          <p:cNvSpPr/>
          <p:nvPr/>
        </p:nvSpPr>
        <p:spPr>
          <a:xfrm>
            <a:off x="1092132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CC6C2EB-CB2D-BA17-F6DD-50CA37F5F5E4}"/>
              </a:ext>
            </a:extLst>
          </p:cNvPr>
          <p:cNvSpPr/>
          <p:nvPr/>
        </p:nvSpPr>
        <p:spPr>
          <a:xfrm>
            <a:off x="1932805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2E7FCA-0A1C-28B5-D4D2-76056FB23CE0}"/>
              </a:ext>
            </a:extLst>
          </p:cNvPr>
          <p:cNvSpPr/>
          <p:nvPr/>
        </p:nvSpPr>
        <p:spPr>
          <a:xfrm>
            <a:off x="722800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79F041E-CF8E-6848-E514-592DCB481218}"/>
              </a:ext>
            </a:extLst>
          </p:cNvPr>
          <p:cNvSpPr/>
          <p:nvPr/>
        </p:nvSpPr>
        <p:spPr>
          <a:xfrm>
            <a:off x="1563473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F65503-ECFC-606F-B101-77CCC87C80CF}"/>
              </a:ext>
            </a:extLst>
          </p:cNvPr>
          <p:cNvSpPr/>
          <p:nvPr/>
        </p:nvSpPr>
        <p:spPr>
          <a:xfrm>
            <a:off x="2773478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D7896A-6EFD-6FEC-438F-31AC01E253BA}"/>
              </a:ext>
            </a:extLst>
          </p:cNvPr>
          <p:cNvSpPr/>
          <p:nvPr/>
        </p:nvSpPr>
        <p:spPr>
          <a:xfrm>
            <a:off x="2404146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0BF596-6543-CC59-C964-15DE7FA0D6B3}"/>
              </a:ext>
            </a:extLst>
          </p:cNvPr>
          <p:cNvSpPr/>
          <p:nvPr/>
        </p:nvSpPr>
        <p:spPr>
          <a:xfrm>
            <a:off x="3244819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B61C65-181D-4DA3-222C-1D349D709296}"/>
              </a:ext>
            </a:extLst>
          </p:cNvPr>
          <p:cNvSpPr/>
          <p:nvPr/>
        </p:nvSpPr>
        <p:spPr>
          <a:xfrm>
            <a:off x="1092132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FF48CD4-5EEC-DA89-5486-AC67F5414A8D}"/>
              </a:ext>
            </a:extLst>
          </p:cNvPr>
          <p:cNvSpPr/>
          <p:nvPr/>
        </p:nvSpPr>
        <p:spPr>
          <a:xfrm>
            <a:off x="1932805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3C8706-0F27-B592-E57F-53B9029494D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1276798" y="3692636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CBC732-C63E-AB93-92D8-59B0A8268266}"/>
              </a:ext>
            </a:extLst>
          </p:cNvPr>
          <p:cNvCxnSpPr>
            <a:cxnSpLocks/>
            <a:stCxn id="41" idx="0"/>
            <a:endCxn id="39" idx="5"/>
          </p:cNvCxnSpPr>
          <p:nvPr/>
        </p:nvCxnSpPr>
        <p:spPr>
          <a:xfrm flipH="1" flipV="1">
            <a:off x="1878718" y="3692636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EAD935-1841-F5C1-6C16-5F73AB84146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1461464" y="4572213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617A91-D40F-7A02-0398-09EF4A3F5AD2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907466" y="4702792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33607C0-EBD9-91B1-0482-87BB66F32D83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1407377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A82AF12-5651-284D-3D41-B7AB42AF25A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2248050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C40CBD-9B3D-D71C-DC6B-955FDB03679C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932805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72F262-26DE-F40A-634E-CB79D3897A7E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2248050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4C6C2D-52AD-5E22-F27C-A500D0F00329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773478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D6543C7-9FB9-8EA9-A771-508F2E86EF25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3088723" y="4702792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9C641F8-81AE-AB39-C7F2-910ECCE7E098}"/>
              </a:ext>
            </a:extLst>
          </p:cNvPr>
          <p:cNvCxnSpPr>
            <a:cxnSpLocks/>
            <a:stCxn id="49" idx="7"/>
            <a:endCxn id="43" idx="4"/>
          </p:cNvCxnSpPr>
          <p:nvPr/>
        </p:nvCxnSpPr>
        <p:spPr>
          <a:xfrm flipV="1">
            <a:off x="1407377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트리의 예시는 다음과 같음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E23BB3D-6059-52D7-37DD-C9829C73F673}"/>
              </a:ext>
            </a:extLst>
          </p:cNvPr>
          <p:cNvSpPr/>
          <p:nvPr/>
        </p:nvSpPr>
        <p:spPr>
          <a:xfrm>
            <a:off x="5267255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63D381C-D7BC-621F-B356-A7F308BECF6A}"/>
              </a:ext>
            </a:extLst>
          </p:cNvPr>
          <p:cNvSpPr/>
          <p:nvPr/>
        </p:nvSpPr>
        <p:spPr>
          <a:xfrm>
            <a:off x="4795914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D553F52-8C2A-4ABE-38A8-066B43DF5BA9}"/>
              </a:ext>
            </a:extLst>
          </p:cNvPr>
          <p:cNvSpPr/>
          <p:nvPr/>
        </p:nvSpPr>
        <p:spPr>
          <a:xfrm>
            <a:off x="5636587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74D74C4-170E-B0C7-1AE8-AB7BAC70DF0B}"/>
              </a:ext>
            </a:extLst>
          </p:cNvPr>
          <p:cNvSpPr/>
          <p:nvPr/>
        </p:nvSpPr>
        <p:spPr>
          <a:xfrm>
            <a:off x="4426582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4DDA52-62BE-AB79-86CD-953579B04AB4}"/>
              </a:ext>
            </a:extLst>
          </p:cNvPr>
          <p:cNvSpPr/>
          <p:nvPr/>
        </p:nvSpPr>
        <p:spPr>
          <a:xfrm>
            <a:off x="5267255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43E831-E3D5-C331-E6CB-DF63CE59BC97}"/>
              </a:ext>
            </a:extLst>
          </p:cNvPr>
          <p:cNvSpPr/>
          <p:nvPr/>
        </p:nvSpPr>
        <p:spPr>
          <a:xfrm>
            <a:off x="6477260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C3DDC85-AE66-5F41-CF36-34B31BBFF566}"/>
              </a:ext>
            </a:extLst>
          </p:cNvPr>
          <p:cNvSpPr/>
          <p:nvPr/>
        </p:nvSpPr>
        <p:spPr>
          <a:xfrm>
            <a:off x="6107928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2C72499-E127-AEE4-CC85-4B56AB9F0AAD}"/>
              </a:ext>
            </a:extLst>
          </p:cNvPr>
          <p:cNvSpPr/>
          <p:nvPr/>
        </p:nvSpPr>
        <p:spPr>
          <a:xfrm>
            <a:off x="6948601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A797A1E-AEC3-0348-D2D9-88F69CF26937}"/>
              </a:ext>
            </a:extLst>
          </p:cNvPr>
          <p:cNvSpPr/>
          <p:nvPr/>
        </p:nvSpPr>
        <p:spPr>
          <a:xfrm>
            <a:off x="4795914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778631-4F91-E1F3-B2FC-7B1AEC09F68A}"/>
              </a:ext>
            </a:extLst>
          </p:cNvPr>
          <p:cNvSpPr/>
          <p:nvPr/>
        </p:nvSpPr>
        <p:spPr>
          <a:xfrm>
            <a:off x="5636587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CECF96-1D1E-2608-8189-462BDAAF3A24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5582500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D51EE97-75F9-3C9C-8AF9-81FC621DF184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5165246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069053-AE28-9134-03B3-FD6E8CC0BA36}"/>
              </a:ext>
            </a:extLst>
          </p:cNvPr>
          <p:cNvCxnSpPr>
            <a:cxnSpLocks/>
            <a:stCxn id="55" idx="0"/>
            <a:endCxn id="53" idx="3"/>
          </p:cNvCxnSpPr>
          <p:nvPr/>
        </p:nvCxnSpPr>
        <p:spPr>
          <a:xfrm flipV="1">
            <a:off x="4611248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82A59A3-12AA-6DC3-C02C-78A3745E4EB5}"/>
              </a:ext>
            </a:extLst>
          </p:cNvPr>
          <p:cNvCxnSpPr>
            <a:cxnSpLocks/>
            <a:stCxn id="61" idx="7"/>
            <a:endCxn id="58" idx="4"/>
          </p:cNvCxnSpPr>
          <p:nvPr/>
        </p:nvCxnSpPr>
        <p:spPr>
          <a:xfrm flipV="1">
            <a:off x="5951832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73DD75-630D-1172-B6AC-848CB58B573A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5636587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7D7A887-DACF-CE8E-AA40-7366FFAAA9EC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>
          <a:xfrm>
            <a:off x="5951832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9F3A1DD-E1AF-E0B4-7693-AFC9E15FF3FC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6477260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5373A-AA5E-DE1F-F4D7-DC43A66554F6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6792505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FFD193-24C2-9917-285A-2E40934EF92C}"/>
              </a:ext>
            </a:extLst>
          </p:cNvPr>
          <p:cNvCxnSpPr>
            <a:cxnSpLocks/>
            <a:stCxn id="60" idx="7"/>
            <a:endCxn id="56" idx="4"/>
          </p:cNvCxnSpPr>
          <p:nvPr/>
        </p:nvCxnSpPr>
        <p:spPr>
          <a:xfrm flipV="1">
            <a:off x="5111159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A3EBB97-43D3-73E5-035C-C5F283CE809F}"/>
              </a:ext>
            </a:extLst>
          </p:cNvPr>
          <p:cNvSpPr/>
          <p:nvPr/>
        </p:nvSpPr>
        <p:spPr>
          <a:xfrm>
            <a:off x="9049190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EC256D8-E8E7-27A8-F747-C42CF9A91F36}"/>
              </a:ext>
            </a:extLst>
          </p:cNvPr>
          <p:cNvSpPr/>
          <p:nvPr/>
        </p:nvSpPr>
        <p:spPr>
          <a:xfrm>
            <a:off x="8577849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58E37AD-F2EC-BB33-D4E6-040234ABA5A6}"/>
              </a:ext>
            </a:extLst>
          </p:cNvPr>
          <p:cNvSpPr/>
          <p:nvPr/>
        </p:nvSpPr>
        <p:spPr>
          <a:xfrm>
            <a:off x="941852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816C43-7C3F-873D-D9B0-F87BE9B06957}"/>
              </a:ext>
            </a:extLst>
          </p:cNvPr>
          <p:cNvSpPr/>
          <p:nvPr/>
        </p:nvSpPr>
        <p:spPr>
          <a:xfrm>
            <a:off x="8208517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33D406C-52B3-7DE6-E369-1263BAC6EEA5}"/>
              </a:ext>
            </a:extLst>
          </p:cNvPr>
          <p:cNvSpPr/>
          <p:nvPr/>
        </p:nvSpPr>
        <p:spPr>
          <a:xfrm>
            <a:off x="904919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7C070EC-FEC3-E912-5CDD-513BF23972E9}"/>
              </a:ext>
            </a:extLst>
          </p:cNvPr>
          <p:cNvSpPr/>
          <p:nvPr/>
        </p:nvSpPr>
        <p:spPr>
          <a:xfrm>
            <a:off x="1025919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3038134-8FF9-2876-6160-714041047B23}"/>
              </a:ext>
            </a:extLst>
          </p:cNvPr>
          <p:cNvSpPr/>
          <p:nvPr/>
        </p:nvSpPr>
        <p:spPr>
          <a:xfrm>
            <a:off x="988986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DDC4F7-85C3-AC3E-BC04-81A565111BD8}"/>
              </a:ext>
            </a:extLst>
          </p:cNvPr>
          <p:cNvSpPr/>
          <p:nvPr/>
        </p:nvSpPr>
        <p:spPr>
          <a:xfrm>
            <a:off x="1073053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59C2E3B-082D-41E4-819D-F056988CC020}"/>
              </a:ext>
            </a:extLst>
          </p:cNvPr>
          <p:cNvSpPr/>
          <p:nvPr/>
        </p:nvSpPr>
        <p:spPr>
          <a:xfrm>
            <a:off x="8577849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1EA9802-77FF-0916-3832-733AAAD613BE}"/>
              </a:ext>
            </a:extLst>
          </p:cNvPr>
          <p:cNvSpPr/>
          <p:nvPr/>
        </p:nvSpPr>
        <p:spPr>
          <a:xfrm>
            <a:off x="941852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C6B48B-03A3-FA51-F0EB-5D63C8957733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flipV="1">
            <a:off x="8762515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FAF8FF-13CD-C99B-C018-44DE9E5B0268}"/>
              </a:ext>
            </a:extLst>
          </p:cNvPr>
          <p:cNvCxnSpPr>
            <a:cxnSpLocks/>
            <a:stCxn id="75" idx="0"/>
            <a:endCxn id="73" idx="5"/>
          </p:cNvCxnSpPr>
          <p:nvPr/>
        </p:nvCxnSpPr>
        <p:spPr>
          <a:xfrm flipH="1" flipV="1">
            <a:off x="9364435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12868BD-F3CC-D6CD-A588-1A01E0E94D78}"/>
              </a:ext>
            </a:extLst>
          </p:cNvPr>
          <p:cNvCxnSpPr>
            <a:cxnSpLocks/>
            <a:stCxn id="76" idx="0"/>
            <a:endCxn id="74" idx="3"/>
          </p:cNvCxnSpPr>
          <p:nvPr/>
        </p:nvCxnSpPr>
        <p:spPr>
          <a:xfrm flipV="1">
            <a:off x="8393183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8A8650-016C-B0D4-BFE0-778442C862B7}"/>
              </a:ext>
            </a:extLst>
          </p:cNvPr>
          <p:cNvCxnSpPr>
            <a:cxnSpLocks/>
            <a:stCxn id="82" idx="7"/>
            <a:endCxn id="79" idx="4"/>
          </p:cNvCxnSpPr>
          <p:nvPr/>
        </p:nvCxnSpPr>
        <p:spPr>
          <a:xfrm flipV="1">
            <a:off x="973376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61D4872-59BA-407E-0F24-EA49C71D1806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893094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3A4075-4EBE-AC6F-4E1E-D8BC0E2EF724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973376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7270217-F5C5-404E-7873-BAC75E1AAD61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1025919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6241B49-AB9D-8FCA-D7F6-B81193833CF4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0574440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EE28DD8-246A-4202-339A-63C0300A0885}"/>
              </a:ext>
            </a:extLst>
          </p:cNvPr>
          <p:cNvCxnSpPr>
            <a:cxnSpLocks/>
            <a:stCxn id="81" idx="7"/>
            <a:endCxn id="77" idx="4"/>
          </p:cNvCxnSpPr>
          <p:nvPr/>
        </p:nvCxnSpPr>
        <p:spPr>
          <a:xfrm flipV="1">
            <a:off x="8893094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어디에 써먹나요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912940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865806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949873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828873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912940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1033940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997007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1081074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865806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949873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884272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02739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47339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897330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981398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981398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33940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065465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897330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 내의 모든 전화기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가장 적은 수의 케이블을 사용하여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연결하고자 하는 경우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스위치를 연결하는 통신 네트워크를 최소의 링크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C4AE5F-39F2-4EB7-77C8-F11AE1FD234A}"/>
              </a:ext>
            </a:extLst>
          </p:cNvPr>
          <p:cNvSpPr txBox="1"/>
          <p:nvPr/>
        </p:nvSpPr>
        <p:spPr>
          <a:xfrm>
            <a:off x="942387" y="35496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구축하고자 하는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링크의 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8BCD7E-B2EE-EBE5-BB71-EFD8685BE857}"/>
              </a:ext>
            </a:extLst>
          </p:cNvPr>
          <p:cNvSpPr txBox="1"/>
          <p:nvPr/>
        </p:nvSpPr>
        <p:spPr>
          <a:xfrm>
            <a:off x="942387" y="39190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Spanning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269964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1B3BF1-B936-4293-848C-CCDE92861E7B}"/>
              </a:ext>
            </a:extLst>
          </p:cNvPr>
          <p:cNvSpPr/>
          <p:nvPr/>
        </p:nvSpPr>
        <p:spPr>
          <a:xfrm>
            <a:off x="183496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3A757A-F6B7-4A8E-B9E6-17400BADB9F9}"/>
              </a:ext>
            </a:extLst>
          </p:cNvPr>
          <p:cNvSpPr/>
          <p:nvPr/>
        </p:nvSpPr>
        <p:spPr>
          <a:xfrm>
            <a:off x="98682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B4D7D0-09C1-4766-8C26-11393E2E17C7}"/>
              </a:ext>
            </a:extLst>
          </p:cNvPr>
          <p:cNvSpPr/>
          <p:nvPr/>
        </p:nvSpPr>
        <p:spPr>
          <a:xfrm>
            <a:off x="267787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8F3958-D298-47E1-B735-17EAC1CB9DE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17148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B75464-95C3-408F-B7A1-1B0EB1CA48C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356152" y="400608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6A25179-8B27-48CD-956F-2F347CC74C1F}"/>
              </a:ext>
            </a:extLst>
          </p:cNvPr>
          <p:cNvSpPr/>
          <p:nvPr/>
        </p:nvSpPr>
        <p:spPr>
          <a:xfrm>
            <a:off x="183496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3CBAF-24B9-4C9C-AE7E-9B5199526FF6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204292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2E2155-26D7-4AC7-BD8C-3B38D20061C6}"/>
              </a:ext>
            </a:extLst>
          </p:cNvPr>
          <p:cNvCxnSpPr>
            <a:cxnSpLocks/>
            <a:stCxn id="15" idx="6"/>
            <a:endCxn id="12" idx="4"/>
          </p:cNvCxnSpPr>
          <p:nvPr/>
        </p:nvCxnSpPr>
        <p:spPr>
          <a:xfrm flipV="1">
            <a:off x="220429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F62506-D9B8-4DA3-8C74-1E4E34D9F216}"/>
              </a:ext>
            </a:extLst>
          </p:cNvPr>
          <p:cNvCxnSpPr>
            <a:cxnSpLocks/>
            <a:stCxn id="15" idx="2"/>
            <a:endCxn id="11" idx="4"/>
          </p:cNvCxnSpPr>
          <p:nvPr/>
        </p:nvCxnSpPr>
        <p:spPr>
          <a:xfrm flipH="1" flipV="1">
            <a:off x="117148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86E998-2050-4A50-88ED-21D5C31B91F8}"/>
              </a:ext>
            </a:extLst>
          </p:cNvPr>
          <p:cNvSpPr txBox="1"/>
          <p:nvPr/>
        </p:nvSpPr>
        <p:spPr>
          <a:xfrm>
            <a:off x="117148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D4E79-01E4-43E4-98BB-6E40CF6408B4}"/>
              </a:ext>
            </a:extLst>
          </p:cNvPr>
          <p:cNvSpPr txBox="1"/>
          <p:nvPr/>
        </p:nvSpPr>
        <p:spPr>
          <a:xfrm>
            <a:off x="243372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4EF5-D58C-4F06-B062-2191C8B84833}"/>
              </a:ext>
            </a:extLst>
          </p:cNvPr>
          <p:cNvSpPr txBox="1"/>
          <p:nvPr/>
        </p:nvSpPr>
        <p:spPr>
          <a:xfrm>
            <a:off x="175852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77B4E-0FE4-49A7-A114-05DA150095EA}"/>
              </a:ext>
            </a:extLst>
          </p:cNvPr>
          <p:cNvSpPr txBox="1"/>
          <p:nvPr/>
        </p:nvSpPr>
        <p:spPr>
          <a:xfrm>
            <a:off x="117148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6F352-1D08-4A20-9B61-904A9E0D1006}"/>
              </a:ext>
            </a:extLst>
          </p:cNvPr>
          <p:cNvSpPr txBox="1"/>
          <p:nvPr/>
        </p:nvSpPr>
        <p:spPr>
          <a:xfrm>
            <a:off x="243372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56F0C3-0CEA-496B-AD14-3A16DDCA0C87}"/>
              </a:ext>
            </a:extLst>
          </p:cNvPr>
          <p:cNvSpPr/>
          <p:nvPr/>
        </p:nvSpPr>
        <p:spPr>
          <a:xfrm>
            <a:off x="5571582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8074EC-8444-44F6-954D-57B6E3DE814F}"/>
              </a:ext>
            </a:extLst>
          </p:cNvPr>
          <p:cNvSpPr/>
          <p:nvPr/>
        </p:nvSpPr>
        <p:spPr>
          <a:xfrm>
            <a:off x="4723442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00FE15-36D8-4DE9-8DD5-BAEC3623F033}"/>
              </a:ext>
            </a:extLst>
          </p:cNvPr>
          <p:cNvSpPr/>
          <p:nvPr/>
        </p:nvSpPr>
        <p:spPr>
          <a:xfrm>
            <a:off x="6414495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77F1F2-A79E-4387-9E07-81C8407279AC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908108" y="3395191"/>
            <a:ext cx="663474" cy="426225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D0438F8-67A7-4540-BF44-F1EC642AE1DC}"/>
              </a:ext>
            </a:extLst>
          </p:cNvPr>
          <p:cNvSpPr/>
          <p:nvPr/>
        </p:nvSpPr>
        <p:spPr>
          <a:xfrm>
            <a:off x="5571582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855E54-1CD5-4EF9-B6CB-A73F8CD054C0}"/>
              </a:ext>
            </a:extLst>
          </p:cNvPr>
          <p:cNvCxnSpPr>
            <a:cxnSpLocks/>
            <a:stCxn id="27" idx="0"/>
            <a:endCxn id="25" idx="6"/>
          </p:cNvCxnSpPr>
          <p:nvPr/>
        </p:nvCxnSpPr>
        <p:spPr>
          <a:xfrm flipH="1" flipV="1">
            <a:off x="5940914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1151BF-7852-432C-817E-8361AC8DD33B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5940914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9477BC-5CBF-4CDE-903C-3AAD3E294DF9}"/>
              </a:ext>
            </a:extLst>
          </p:cNvPr>
          <p:cNvCxnSpPr>
            <a:cxnSpLocks/>
            <a:stCxn id="30" idx="2"/>
            <a:endCxn id="26" idx="4"/>
          </p:cNvCxnSpPr>
          <p:nvPr/>
        </p:nvCxnSpPr>
        <p:spPr>
          <a:xfrm flipH="1" flipV="1">
            <a:off x="4908108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BAA68A-10FC-4D33-A518-49F4B153DA13}"/>
              </a:ext>
            </a:extLst>
          </p:cNvPr>
          <p:cNvSpPr txBox="1"/>
          <p:nvPr/>
        </p:nvSpPr>
        <p:spPr>
          <a:xfrm>
            <a:off x="4908108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F16F1-EE7D-4B9F-85AB-CAE3AADB0350}"/>
              </a:ext>
            </a:extLst>
          </p:cNvPr>
          <p:cNvSpPr txBox="1"/>
          <p:nvPr/>
        </p:nvSpPr>
        <p:spPr>
          <a:xfrm>
            <a:off x="6170347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085BF-7AC7-45C0-8F44-3B21E9CC4F60}"/>
              </a:ext>
            </a:extLst>
          </p:cNvPr>
          <p:cNvSpPr txBox="1"/>
          <p:nvPr/>
        </p:nvSpPr>
        <p:spPr>
          <a:xfrm>
            <a:off x="5495143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B3514-4BDF-4A32-BE55-0DEBC62A17D6}"/>
              </a:ext>
            </a:extLst>
          </p:cNvPr>
          <p:cNvSpPr txBox="1"/>
          <p:nvPr/>
        </p:nvSpPr>
        <p:spPr>
          <a:xfrm>
            <a:off x="4908108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3C16C8-E64C-4993-8585-0459BD7B58A3}"/>
              </a:ext>
            </a:extLst>
          </p:cNvPr>
          <p:cNvSpPr txBox="1"/>
          <p:nvPr/>
        </p:nvSpPr>
        <p:spPr>
          <a:xfrm>
            <a:off x="6170347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C0C8B-5823-4590-ACB9-6EBFD2DD862B}"/>
              </a:ext>
            </a:extLst>
          </p:cNvPr>
          <p:cNvSpPr txBox="1"/>
          <p:nvPr/>
        </p:nvSpPr>
        <p:spPr>
          <a:xfrm>
            <a:off x="942387" y="246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셋 중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7869D1-3EDA-47CE-845B-E00F993BA0A6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5092774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0ED307C-2306-434E-94BA-3A530C5A783E}"/>
              </a:ext>
            </a:extLst>
          </p:cNvPr>
          <p:cNvSpPr/>
          <p:nvPr/>
        </p:nvSpPr>
        <p:spPr>
          <a:xfrm>
            <a:off x="943394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6F8DD2-FF11-41F3-8E25-E3C8DFF58C06}"/>
              </a:ext>
            </a:extLst>
          </p:cNvPr>
          <p:cNvSpPr/>
          <p:nvPr/>
        </p:nvSpPr>
        <p:spPr>
          <a:xfrm>
            <a:off x="858580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36AEA-4AA4-4ACB-B62F-4326993F943D}"/>
              </a:ext>
            </a:extLst>
          </p:cNvPr>
          <p:cNvSpPr/>
          <p:nvPr/>
        </p:nvSpPr>
        <p:spPr>
          <a:xfrm>
            <a:off x="1027685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990E90-D76A-44A5-A288-08FB0BA09399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77046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3A322D-AE8E-4629-8D32-EFFD329124E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8955132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5A984E8-EDF6-44F1-B6BF-3C0B004BBD58}"/>
              </a:ext>
            </a:extLst>
          </p:cNvPr>
          <p:cNvSpPr/>
          <p:nvPr/>
        </p:nvSpPr>
        <p:spPr>
          <a:xfrm>
            <a:off x="943394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2456B5-7C86-47AE-B8C1-79B9C04F06FC}"/>
              </a:ext>
            </a:extLst>
          </p:cNvPr>
          <p:cNvCxnSpPr>
            <a:cxnSpLocks/>
            <a:stCxn id="45" idx="0"/>
            <a:endCxn id="43" idx="6"/>
          </p:cNvCxnSpPr>
          <p:nvPr/>
        </p:nvCxnSpPr>
        <p:spPr>
          <a:xfrm flipH="1" flipV="1">
            <a:off x="9803272" y="339519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AB8173-5AC1-464A-9FAA-E4032A69C3A0}"/>
              </a:ext>
            </a:extLst>
          </p:cNvPr>
          <p:cNvCxnSpPr>
            <a:cxnSpLocks/>
            <a:stCxn id="48" idx="6"/>
            <a:endCxn id="45" idx="4"/>
          </p:cNvCxnSpPr>
          <p:nvPr/>
        </p:nvCxnSpPr>
        <p:spPr>
          <a:xfrm flipV="1">
            <a:off x="980327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8EB051-7644-4EF0-82B6-14C04841D4F7}"/>
              </a:ext>
            </a:extLst>
          </p:cNvPr>
          <p:cNvCxnSpPr>
            <a:cxnSpLocks/>
            <a:stCxn id="48" idx="2"/>
            <a:endCxn id="44" idx="4"/>
          </p:cNvCxnSpPr>
          <p:nvPr/>
        </p:nvCxnSpPr>
        <p:spPr>
          <a:xfrm flipH="1" flipV="1">
            <a:off x="877046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165E9C-111E-460A-8D36-2117DD8775A5}"/>
              </a:ext>
            </a:extLst>
          </p:cNvPr>
          <p:cNvSpPr txBox="1"/>
          <p:nvPr/>
        </p:nvSpPr>
        <p:spPr>
          <a:xfrm>
            <a:off x="877046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4AEE3A-61EB-4B82-825E-2B0A5F060DA1}"/>
              </a:ext>
            </a:extLst>
          </p:cNvPr>
          <p:cNvSpPr txBox="1"/>
          <p:nvPr/>
        </p:nvSpPr>
        <p:spPr>
          <a:xfrm>
            <a:off x="1003270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9D524A-147E-45D1-A0AA-0AC4E049E70B}"/>
              </a:ext>
            </a:extLst>
          </p:cNvPr>
          <p:cNvSpPr txBox="1"/>
          <p:nvPr/>
        </p:nvSpPr>
        <p:spPr>
          <a:xfrm>
            <a:off x="935750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EC45C-2861-47DF-88CF-F9E0A0E09100}"/>
              </a:ext>
            </a:extLst>
          </p:cNvPr>
          <p:cNvSpPr txBox="1"/>
          <p:nvPr/>
        </p:nvSpPr>
        <p:spPr>
          <a:xfrm>
            <a:off x="877046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D9B77-149F-4B60-9537-C6B103A7B9E9}"/>
              </a:ext>
            </a:extLst>
          </p:cNvPr>
          <p:cNvSpPr txBox="1"/>
          <p:nvPr/>
        </p:nvSpPr>
        <p:spPr>
          <a:xfrm>
            <a:off x="1003270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사용 사례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2820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유통망 등에서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 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 시간 등을 최소로 하려는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BF1AB-17C1-00FD-56AE-1E296BF1D07A}"/>
              </a:ext>
            </a:extLst>
          </p:cNvPr>
          <p:cNvSpPr txBox="1"/>
          <p:nvPr/>
        </p:nvSpPr>
        <p:spPr>
          <a:xfrm>
            <a:off x="942387" y="5055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어떻게 만들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26632-6DD5-6642-3F43-875E68893217}"/>
              </a:ext>
            </a:extLst>
          </p:cNvPr>
          <p:cNvSpPr txBox="1"/>
          <p:nvPr/>
        </p:nvSpPr>
        <p:spPr>
          <a:xfrm>
            <a:off x="942387" y="54247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Disjoint Set, Greedy(Sorting))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4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A6A31-9DBF-D4EC-2B63-26CCA20D05E9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크루스칼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0F02-D22C-4807-BD65-02A10A64F89C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만들기 위해 트리의 조건을 지켜가면서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D53D3-F735-444B-9F56-9519268097AC}"/>
              </a:ext>
            </a:extLst>
          </p:cNvPr>
          <p:cNvSpPr txBox="1"/>
          <p:nvPr/>
        </p:nvSpPr>
        <p:spPr>
          <a:xfrm>
            <a:off x="942387" y="208150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작은 순서대로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간선들을 포함시켜 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(Greedy, Sorting)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CD15D-6E9F-4BF5-B237-7981EB36298A}"/>
              </a:ext>
            </a:extLst>
          </p:cNvPr>
          <p:cNvSpPr txBox="1"/>
          <p:nvPr/>
        </p:nvSpPr>
        <p:spPr>
          <a:xfrm>
            <a:off x="942387" y="245083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트리이기 때문에 사이클이 발생하면 안되겠죠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7DED8-B48D-426C-AD30-0ABE026FAB76}"/>
              </a:ext>
            </a:extLst>
          </p:cNvPr>
          <p:cNvSpPr txBox="1"/>
          <p:nvPr/>
        </p:nvSpPr>
        <p:spPr>
          <a:xfrm>
            <a:off x="942387" y="28201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합쳐갈 때 그 간선을 포함시키면 사이클이 발생할 수 있는지를 확인해가며 포함해야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4D15F-31F1-4B8B-855B-A6D4EA102D46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저번에 배운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(Union Find)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사용하면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41118-AE1E-49C3-819B-C8D69C808A09}"/>
              </a:ext>
            </a:extLst>
          </p:cNvPr>
          <p:cNvSpPr txBox="1"/>
          <p:nvPr/>
        </p:nvSpPr>
        <p:spPr>
          <a:xfrm>
            <a:off x="942387" y="42465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포함할 때 사이클이 발생하면 트리가 아니게 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0FB24-8F63-4224-8676-6C831CDAFBE0}"/>
              </a:ext>
            </a:extLst>
          </p:cNvPr>
          <p:cNvSpPr/>
          <p:nvPr/>
        </p:nvSpPr>
        <p:spPr>
          <a:xfrm>
            <a:off x="3047759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A91A3A-FD12-4D57-9378-8FD0EB62E57A}"/>
              </a:ext>
            </a:extLst>
          </p:cNvPr>
          <p:cNvSpPr/>
          <p:nvPr/>
        </p:nvSpPr>
        <p:spPr>
          <a:xfrm>
            <a:off x="2627423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10FBB1-3E42-4357-8239-613EFAC94454}"/>
              </a:ext>
            </a:extLst>
          </p:cNvPr>
          <p:cNvSpPr/>
          <p:nvPr/>
        </p:nvSpPr>
        <p:spPr>
          <a:xfrm>
            <a:off x="3468096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A55580-992D-442B-8379-73FD36099F3C}"/>
              </a:ext>
            </a:extLst>
          </p:cNvPr>
          <p:cNvCxnSpPr>
            <a:cxnSpLocks/>
            <a:stCxn id="20" idx="0"/>
            <a:endCxn id="19" idx="3"/>
          </p:cNvCxnSpPr>
          <p:nvPr/>
        </p:nvCxnSpPr>
        <p:spPr>
          <a:xfrm flipV="1">
            <a:off x="2812089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BC08F-26B6-459D-8B8C-7BE23E359F4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996755" y="5982326"/>
            <a:ext cx="471341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F2AF9E-9ADD-40A8-9CA8-694DDFA56393}"/>
              </a:ext>
            </a:extLst>
          </p:cNvPr>
          <p:cNvCxnSpPr>
            <a:cxnSpLocks/>
            <a:stCxn id="21" idx="0"/>
            <a:endCxn id="19" idx="5"/>
          </p:cNvCxnSpPr>
          <p:nvPr/>
        </p:nvCxnSpPr>
        <p:spPr>
          <a:xfrm flipH="1" flipV="1">
            <a:off x="3363004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211D63C-39CE-4A95-8507-DDBEB97A591B}"/>
              </a:ext>
            </a:extLst>
          </p:cNvPr>
          <p:cNvSpPr/>
          <p:nvPr/>
        </p:nvSpPr>
        <p:spPr>
          <a:xfrm>
            <a:off x="7186363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E0D067-CBEB-42CB-8EE7-198CB7A89937}"/>
              </a:ext>
            </a:extLst>
          </p:cNvPr>
          <p:cNvSpPr/>
          <p:nvPr/>
        </p:nvSpPr>
        <p:spPr>
          <a:xfrm>
            <a:off x="6766027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9E0340-EFE8-41FA-AFE9-CEE14F537FBD}"/>
              </a:ext>
            </a:extLst>
          </p:cNvPr>
          <p:cNvSpPr/>
          <p:nvPr/>
        </p:nvSpPr>
        <p:spPr>
          <a:xfrm>
            <a:off x="7606700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162C7B-A622-46E0-9213-25489E7A5EA2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6950693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4DA7A24-3B59-4466-81DF-B743830ABF92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7135359" y="5982326"/>
            <a:ext cx="47134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48726B-C292-4AB3-B1C9-72C83107704F}"/>
              </a:ext>
            </a:extLst>
          </p:cNvPr>
          <p:cNvCxnSpPr>
            <a:cxnSpLocks/>
            <a:stCxn id="28" idx="0"/>
            <a:endCxn id="26" idx="5"/>
          </p:cNvCxnSpPr>
          <p:nvPr/>
        </p:nvCxnSpPr>
        <p:spPr>
          <a:xfrm flipH="1" flipV="1">
            <a:off x="7501608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B0B858-0F88-49E7-BD01-D54A66D6CFF3}"/>
              </a:ext>
            </a:extLst>
          </p:cNvPr>
          <p:cNvSpPr/>
          <p:nvPr/>
        </p:nvSpPr>
        <p:spPr>
          <a:xfrm>
            <a:off x="4955822" y="5187470"/>
            <a:ext cx="742909" cy="51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33DF9-D732-4776-A437-952A73E9C91D}"/>
              </a:ext>
            </a:extLst>
          </p:cNvPr>
          <p:cNvSpPr txBox="1"/>
          <p:nvPr/>
        </p:nvSpPr>
        <p:spPr>
          <a:xfrm>
            <a:off x="4299721" y="5800919"/>
            <a:ext cx="2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발생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8580-CA3F-4425-A84D-053DF498241F}"/>
              </a:ext>
            </a:extLst>
          </p:cNvPr>
          <p:cNvSpPr txBox="1"/>
          <p:nvPr/>
        </p:nvSpPr>
        <p:spPr>
          <a:xfrm>
            <a:off x="8492412" y="5161493"/>
            <a:ext cx="268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아니게 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61DFB-7A76-4D3E-9E8C-63D58E430435}"/>
              </a:ext>
            </a:extLst>
          </p:cNvPr>
          <p:cNvSpPr txBox="1"/>
          <p:nvPr/>
        </p:nvSpPr>
        <p:spPr>
          <a:xfrm>
            <a:off x="942387" y="356327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집합에 속해 있는 노드들을 연결하는 간선을 포함하면 사이클이 발생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05011-9F1E-4C3B-ABCC-0E1ACE01E153}"/>
              </a:ext>
            </a:extLst>
          </p:cNvPr>
          <p:cNvSpPr txBox="1"/>
          <p:nvPr/>
        </p:nvSpPr>
        <p:spPr>
          <a:xfrm>
            <a:off x="1785937" y="5161493"/>
            <a:ext cx="161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4E0EA7-3B78-4BEB-AC12-DB8D9AB49F8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알고리즘의 일종인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합치기 위해 간선 비용 순서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정렬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22753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460026"/>
            <a:ext cx="663474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3070917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49714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460026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3255583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3255583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81066D-A299-4767-BEC4-FA4ADEBED49B}"/>
              </a:ext>
            </a:extLst>
          </p:cNvPr>
          <p:cNvSpPr txBox="1"/>
          <p:nvPr/>
        </p:nvSpPr>
        <p:spPr>
          <a:xfrm>
            <a:off x="942387" y="6203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예제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알고리즘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 err="1">
                <a:hlinkClick r:id="rId2"/>
              </a:rPr>
              <a:t>크루스칼</a:t>
            </a:r>
            <a:r>
              <a:rPr lang="ko-KR" altLang="en-US" dirty="0">
                <a:hlinkClick r:id="rId2"/>
              </a:rPr>
              <a:t> 알고리즘</a:t>
            </a:r>
            <a:r>
              <a:rPr lang="en-US" altLang="ko-KR" dirty="0">
                <a:hlinkClick r:id="rId2"/>
              </a:rPr>
              <a:t>(Kruskal Algorithm), </a:t>
            </a:r>
            <a:r>
              <a:rPr lang="ko-KR" altLang="en-US" dirty="0">
                <a:hlinkClick r:id="rId2"/>
              </a:rPr>
              <a:t>최소 신장 트리</a:t>
            </a:r>
            <a:r>
              <a:rPr lang="en-US" altLang="ko-KR" dirty="0">
                <a:hlinkClick r:id="rId2"/>
              </a:rPr>
              <a:t>(MST)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727254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79077"/>
              </p:ext>
            </p:extLst>
          </p:nvPr>
        </p:nvGraphicFramePr>
        <p:xfrm>
          <a:off x="4749515" y="2644692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872</Words>
  <Application>Microsoft Office PowerPoint</Application>
  <PresentationFormat>와이드스크린</PresentationFormat>
  <Paragraphs>316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4198</cp:revision>
  <dcterms:created xsi:type="dcterms:W3CDTF">2022-07-13T16:55:45Z</dcterms:created>
  <dcterms:modified xsi:type="dcterms:W3CDTF">2022-11-17T13:25:54Z</dcterms:modified>
</cp:coreProperties>
</file>