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3" r:id="rId27"/>
    <p:sldId id="441" r:id="rId28"/>
    <p:sldId id="442" r:id="rId29"/>
    <p:sldId id="440" r:id="rId30"/>
    <p:sldId id="444" r:id="rId31"/>
    <p:sldId id="445" r:id="rId32"/>
    <p:sldId id="277" r:id="rId33"/>
    <p:sldId id="278" r:id="rId34"/>
    <p:sldId id="446" r:id="rId35"/>
    <p:sldId id="447" r:id="rId36"/>
    <p:sldId id="448" r:id="rId37"/>
    <p:sldId id="449" r:id="rId38"/>
    <p:sldId id="367" r:id="rId39"/>
    <p:sldId id="417" r:id="rId40"/>
    <p:sldId id="451" r:id="rId41"/>
    <p:sldId id="450" r:id="rId42"/>
    <p:sldId id="431" r:id="rId43"/>
    <p:sldId id="432" r:id="rId44"/>
    <p:sldId id="452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298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기본적으로 재귀함수의 깊이 제한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(1000)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걸려있습니다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55162-AC32-F27D-FF40-3FE32CEF7665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sys.setrecursionlimit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메서드로 조정할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209EB-724E-7FC6-AB77-8CA5702B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3187"/>
            <a:ext cx="8014810" cy="1792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58A988-61C1-701C-E852-E6065AC0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7663"/>
            <a:ext cx="7148668" cy="2330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18F6E-861C-6DE7-A09B-14009F51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4167662"/>
            <a:ext cx="866142" cy="23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1A79-0667-3D21-E04D-5846311CBBD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양방향 간선 그래프로 생각할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B19DB5D-3575-A732-E1C4-CA2AD9B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759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2B40467-F2EA-8ACB-0226-C7DD6123EEF5}"/>
              </a:ext>
            </a:extLst>
          </p:cNvPr>
          <p:cNvSpPr/>
          <p:nvPr/>
        </p:nvSpPr>
        <p:spPr>
          <a:xfrm>
            <a:off x="2187782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880611F-C90B-C463-D17E-8E3EF62A77D7}"/>
              </a:ext>
            </a:extLst>
          </p:cNvPr>
          <p:cNvSpPr/>
          <p:nvPr/>
        </p:nvSpPr>
        <p:spPr>
          <a:xfrm rot="16200000">
            <a:off x="1517324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71AEBEA-14AA-03D0-D100-72B48C4F34FF}"/>
              </a:ext>
            </a:extLst>
          </p:cNvPr>
          <p:cNvSpPr/>
          <p:nvPr/>
        </p:nvSpPr>
        <p:spPr>
          <a:xfrm rot="16200000">
            <a:off x="1517325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31E22A6-FC4F-676B-F100-FEBC32813A07}"/>
              </a:ext>
            </a:extLst>
          </p:cNvPr>
          <p:cNvSpPr/>
          <p:nvPr/>
        </p:nvSpPr>
        <p:spPr>
          <a:xfrm>
            <a:off x="2187782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3FD48D1-C68E-D845-E0B1-E3AF7F8795CC}"/>
              </a:ext>
            </a:extLst>
          </p:cNvPr>
          <p:cNvSpPr/>
          <p:nvPr/>
        </p:nvSpPr>
        <p:spPr>
          <a:xfrm>
            <a:off x="3556388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0B2986-1752-27D4-B493-E47C192C6C25}"/>
              </a:ext>
            </a:extLst>
          </p:cNvPr>
          <p:cNvSpPr/>
          <p:nvPr/>
        </p:nvSpPr>
        <p:spPr>
          <a:xfrm rot="16200000">
            <a:off x="4288236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위에서 출발하여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로밖에 이동할 수 없을 때 오른쪽 아래까지 가는 최단 경로의 길이를 찾는 문제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836E5A14-46F4-DB38-238A-889F74B5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080"/>
              </p:ext>
            </p:extLst>
          </p:nvPr>
        </p:nvGraphicFramePr>
        <p:xfrm>
          <a:off x="7050185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1AB7512-C14D-8519-60F6-01F1D56579C8}"/>
              </a:ext>
            </a:extLst>
          </p:cNvPr>
          <p:cNvSpPr/>
          <p:nvPr/>
        </p:nvSpPr>
        <p:spPr>
          <a:xfrm>
            <a:off x="8183121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E651A75-CFD1-4604-FF96-218BC437A55F}"/>
              </a:ext>
            </a:extLst>
          </p:cNvPr>
          <p:cNvSpPr/>
          <p:nvPr/>
        </p:nvSpPr>
        <p:spPr>
          <a:xfrm rot="16200000">
            <a:off x="7512663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AA22E7-6BC9-6CF1-61E0-BD85BAB1B5F8}"/>
              </a:ext>
            </a:extLst>
          </p:cNvPr>
          <p:cNvSpPr/>
          <p:nvPr/>
        </p:nvSpPr>
        <p:spPr>
          <a:xfrm rot="16200000">
            <a:off x="7512664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53BF85DD-B7A3-FD42-28B5-63647E3A3BE9}"/>
              </a:ext>
            </a:extLst>
          </p:cNvPr>
          <p:cNvSpPr/>
          <p:nvPr/>
        </p:nvSpPr>
        <p:spPr>
          <a:xfrm>
            <a:off x="8183121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4D09848-8707-7564-B5E2-F564C177B0A1}"/>
              </a:ext>
            </a:extLst>
          </p:cNvPr>
          <p:cNvSpPr/>
          <p:nvPr/>
        </p:nvSpPr>
        <p:spPr>
          <a:xfrm>
            <a:off x="9551727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CC5B16A-C149-34DD-5864-983CCFD33BCD}"/>
              </a:ext>
            </a:extLst>
          </p:cNvPr>
          <p:cNvSpPr/>
          <p:nvPr/>
        </p:nvSpPr>
        <p:spPr>
          <a:xfrm rot="16200000">
            <a:off x="10283575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928AE-8DDC-9E4F-6D3B-DE453B4A010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가중치가 동일할 때 최소 비용을 찾는 문제는 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B15F-95EF-C1E7-4A52-C379503C91C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찾았을 때의 상태 트리의 깊이가 곧 최소 비용이기 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18E2-2247-EC14-35EF-0E57B2A18756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찾았을 때의 비용이 최소 비용이 아닐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141DB-ED6B-82D1-E89C-84357959E05E}"/>
              </a:ext>
            </a:extLst>
          </p:cNvPr>
          <p:cNvSpPr/>
          <p:nvPr/>
        </p:nvSpPr>
        <p:spPr>
          <a:xfrm>
            <a:off x="1563473" y="2852018"/>
            <a:ext cx="369332" cy="3693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B17C96-EA5D-0B6D-AE84-47F3D1292426}"/>
              </a:ext>
            </a:extLst>
          </p:cNvPr>
          <p:cNvSpPr/>
          <p:nvPr/>
        </p:nvSpPr>
        <p:spPr>
          <a:xfrm>
            <a:off x="1092132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367A1-AA6C-D0D4-D6A7-5DBE18FDF105}"/>
              </a:ext>
            </a:extLst>
          </p:cNvPr>
          <p:cNvSpPr/>
          <p:nvPr/>
        </p:nvSpPr>
        <p:spPr>
          <a:xfrm>
            <a:off x="1932805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79D30E-F408-272B-C765-E839FC45ABCB}"/>
              </a:ext>
            </a:extLst>
          </p:cNvPr>
          <p:cNvSpPr/>
          <p:nvPr/>
        </p:nvSpPr>
        <p:spPr>
          <a:xfrm>
            <a:off x="722800" y="4872330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278E21-4A88-3A86-3522-5C512A404EC1}"/>
              </a:ext>
            </a:extLst>
          </p:cNvPr>
          <p:cNvSpPr/>
          <p:nvPr/>
        </p:nvSpPr>
        <p:spPr>
          <a:xfrm>
            <a:off x="1563473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C8CC9C-1A5F-8CC7-9D43-BED366357AA0}"/>
              </a:ext>
            </a:extLst>
          </p:cNvPr>
          <p:cNvSpPr/>
          <p:nvPr/>
        </p:nvSpPr>
        <p:spPr>
          <a:xfrm>
            <a:off x="2773478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01B62-B26F-45B4-A390-64E42ABA556D}"/>
              </a:ext>
            </a:extLst>
          </p:cNvPr>
          <p:cNvSpPr/>
          <p:nvPr/>
        </p:nvSpPr>
        <p:spPr>
          <a:xfrm>
            <a:off x="2404146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071A28-621D-242E-C05D-13AA41CD0D96}"/>
              </a:ext>
            </a:extLst>
          </p:cNvPr>
          <p:cNvSpPr/>
          <p:nvPr/>
        </p:nvSpPr>
        <p:spPr>
          <a:xfrm>
            <a:off x="3244819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B9F319-8761-E57E-DC94-A600E568012D}"/>
              </a:ext>
            </a:extLst>
          </p:cNvPr>
          <p:cNvSpPr/>
          <p:nvPr/>
        </p:nvSpPr>
        <p:spPr>
          <a:xfrm>
            <a:off x="1092132" y="5884887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A8EED2-274D-27FF-A558-89513DFEC1AB}"/>
              </a:ext>
            </a:extLst>
          </p:cNvPr>
          <p:cNvSpPr/>
          <p:nvPr/>
        </p:nvSpPr>
        <p:spPr>
          <a:xfrm>
            <a:off x="1932805" y="588488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23F411-E400-4536-2D30-BB0F0EFF4F0E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1276798" y="316726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722577-CA6C-13EC-0918-8FCB0736A58D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1878718" y="3167263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545843-14CF-81AB-358E-F3D71454DB8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461464" y="4046840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A220EF-AACF-FF69-9E79-4F4C2AFB60F1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V="1">
            <a:off x="907466" y="417741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5212C0-08C1-DE93-6C63-6561441AE4A5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407377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ED880-A83A-B4A9-1EDF-1757DF15DA2B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2248050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0DD455-FDF2-A8BE-1B30-378E878BB93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932805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E365E1-7C54-CA42-7FE1-FBA7CF0D8F6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2248050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C503CB-5F82-33FB-EF4F-7C1E2644771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73478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6004AB-2C4E-00C0-9E8D-87CED5F2086A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3088723" y="417741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AE2593-4C3D-8DDF-690C-E4D72C50724A}"/>
              </a:ext>
            </a:extLst>
          </p:cNvPr>
          <p:cNvCxnSpPr>
            <a:cxnSpLocks/>
            <a:stCxn id="18" idx="7"/>
            <a:endCxn id="14" idx="4"/>
          </p:cNvCxnSpPr>
          <p:nvPr/>
        </p:nvCxnSpPr>
        <p:spPr>
          <a:xfrm flipV="1">
            <a:off x="1407377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1F489-B7D3-C1F1-D72F-2FDF96B1C0DA}"/>
              </a:ext>
            </a:extLst>
          </p:cNvPr>
          <p:cNvSpPr txBox="1"/>
          <p:nvPr/>
        </p:nvSpPr>
        <p:spPr>
          <a:xfrm>
            <a:off x="3823855" y="2982597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그래프에서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시작점으로 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 가정하겠습니다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00A1-258F-FB8E-7AC4-42C7047FCF1A}"/>
              </a:ext>
            </a:extLst>
          </p:cNvPr>
          <p:cNvSpPr txBox="1"/>
          <p:nvPr/>
        </p:nvSpPr>
        <p:spPr>
          <a:xfrm>
            <a:off x="3823855" y="367750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ABCGFI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방문하게 되고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C25C-BC8A-5C2E-1BE5-2808AA430703}"/>
              </a:ext>
            </a:extLst>
          </p:cNvPr>
          <p:cNvSpPr txBox="1"/>
          <p:nvPr/>
        </p:nvSpPr>
        <p:spPr>
          <a:xfrm>
            <a:off x="3823855" y="4046840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 최적해가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63726-D81D-6CCE-9A9B-3E73B5D6215D}"/>
              </a:ext>
            </a:extLst>
          </p:cNvPr>
          <p:cNvSpPr txBox="1"/>
          <p:nvPr/>
        </p:nvSpPr>
        <p:spPr>
          <a:xfrm>
            <a:off x="3823855" y="4744646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A(level 1) – BC(level 2) – EFG(level 3)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36DF3-0314-DA32-2500-10D81281DD43}"/>
              </a:ext>
            </a:extLst>
          </p:cNvPr>
          <p:cNvSpPr txBox="1"/>
          <p:nvPr/>
        </p:nvSpPr>
        <p:spPr>
          <a:xfrm>
            <a:off x="3823855" y="511397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최적해 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3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입력이 배열 형태로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E6D1C-FE9F-7F77-6728-07A3709EF2C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받으면 편할 듯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E2BE1-EB2A-5DFD-CA50-9F5BC1F9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4322340" cy="22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9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순회를 위해 방문처리 배열을 초기화하고 큐를 선언합니다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AE30B-F3BC-ACF6-97FF-CA714C20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506966" cy="31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큐의 앞 원소들을 꺼내어 방문한 좌표에서 인접한 정점으로 이동하면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이동할 수 있는 방향이 한 정점당 최대 네 군데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5465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130420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다음 정점을 방문하는 코드를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4B6F-F850-BA85-81C8-8CB6AD6F32BC}"/>
              </a:ext>
            </a:extLst>
          </p:cNvPr>
          <p:cNvSpPr txBox="1"/>
          <p:nvPr/>
        </p:nvSpPr>
        <p:spPr>
          <a:xfrm>
            <a:off x="5495636" y="249993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짜야할까요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7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방문해야 할 좌표는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03069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D6F-61A1-9ED4-D544-0A12061505CC}"/>
              </a:ext>
            </a:extLst>
          </p:cNvPr>
          <p:cNvSpPr txBox="1"/>
          <p:nvPr/>
        </p:nvSpPr>
        <p:spPr>
          <a:xfrm>
            <a:off x="5495636" y="2769359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우선은 이렇게 써볼 수 있겠습니다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3138691"/>
            <a:ext cx="3620655" cy="3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7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짠 코드가 틀리지는 않았고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정답도 제대로 도출될 것 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부분이 상당하고 가독성이 너무 떨어집니다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348669"/>
            <a:ext cx="3620655" cy="314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B161C-67E0-E714-70BF-18A29181C634}"/>
              </a:ext>
            </a:extLst>
          </p:cNvPr>
          <p:cNvSpPr txBox="1"/>
          <p:nvPr/>
        </p:nvSpPr>
        <p:spPr>
          <a:xfrm>
            <a:off x="942387" y="19624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프로그래머의 실수를 유발할 가능성이 높아집니다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BF92-3C7F-11F8-3A93-388515F01BB5}"/>
              </a:ext>
            </a:extLst>
          </p:cNvPr>
          <p:cNvSpPr txBox="1"/>
          <p:nvPr/>
        </p:nvSpPr>
        <p:spPr>
          <a:xfrm>
            <a:off x="4701587" y="273488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파라미터만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D4425-AF3E-65D6-A161-5171AA5CC64A}"/>
              </a:ext>
            </a:extLst>
          </p:cNvPr>
          <p:cNvSpPr txBox="1"/>
          <p:nvPr/>
        </p:nvSpPr>
        <p:spPr>
          <a:xfrm>
            <a:off x="4701587" y="3076270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똑같은 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(visited[][]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q.push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들어가있네요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63B4-8E40-D678-CAE7-C16AB3EDF759}"/>
              </a:ext>
            </a:extLst>
          </p:cNvPr>
          <p:cNvSpPr txBox="1"/>
          <p:nvPr/>
        </p:nvSpPr>
        <p:spPr>
          <a:xfrm>
            <a:off x="4701587" y="378139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어떻게 해결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중복제거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2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해결할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BDCA8-62DB-B8D6-59F4-762F655A565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달랐으므로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방향에 대한 배열을 하나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선언함으로서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a)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B998-7BD0-7A70-EB64-3226B53BFDAD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 순회를 반복문으로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46FC3-D541-C3A9-40FF-17ACC02D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98019"/>
            <a:ext cx="6917758" cy="3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6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8968509" y="1190024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문제를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E11A-7806-2383-B197-594064EA2DB6}"/>
              </a:ext>
            </a:extLst>
          </p:cNvPr>
          <p:cNvSpPr txBox="1"/>
          <p:nvPr/>
        </p:nvSpPr>
        <p:spPr>
          <a:xfrm>
            <a:off x="8968509" y="155935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77575-DFD3-F602-B677-E9A9139D97EB}"/>
              </a:ext>
            </a:extLst>
          </p:cNvPr>
          <p:cNvSpPr txBox="1"/>
          <p:nvPr/>
        </p:nvSpPr>
        <p:spPr>
          <a:xfrm>
            <a:off x="8968509" y="19286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20928-0819-08F3-53AA-9B7C0CC4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0245"/>
            <a:ext cx="8184233" cy="59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4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1745</Words>
  <Application>Microsoft Office PowerPoint</Application>
  <PresentationFormat>와이드스크린</PresentationFormat>
  <Paragraphs>344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2948</cp:revision>
  <dcterms:created xsi:type="dcterms:W3CDTF">2022-07-13T16:55:45Z</dcterms:created>
  <dcterms:modified xsi:type="dcterms:W3CDTF">2022-10-10T10:57:42Z</dcterms:modified>
</cp:coreProperties>
</file>