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353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1 to 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1 to 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포함됨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저장해서 어떻게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83EB3E-9E22-F3B6-3142-5189F2F2D58F}"/>
              </a:ext>
            </a:extLst>
          </p:cNvPr>
          <p:cNvSpPr/>
          <p:nvPr/>
        </p:nvSpPr>
        <p:spPr>
          <a:xfrm flipV="1">
            <a:off x="9562946" y="2269313"/>
            <a:ext cx="499621" cy="3987538"/>
          </a:xfrm>
          <a:prstGeom prst="down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1992</Words>
  <Application>Microsoft Office PowerPoint</Application>
  <PresentationFormat>와이드스크린</PresentationFormat>
  <Paragraphs>284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1534</cp:revision>
  <dcterms:created xsi:type="dcterms:W3CDTF">2022-07-13T16:55:45Z</dcterms:created>
  <dcterms:modified xsi:type="dcterms:W3CDTF">2022-09-09T16:57:19Z</dcterms:modified>
</cp:coreProperties>
</file>