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423" r:id="rId4"/>
    <p:sldId id="418" r:id="rId5"/>
    <p:sldId id="420" r:id="rId6"/>
    <p:sldId id="421" r:id="rId7"/>
    <p:sldId id="422" r:id="rId8"/>
    <p:sldId id="424" r:id="rId9"/>
    <p:sldId id="419" r:id="rId10"/>
    <p:sldId id="427" r:id="rId11"/>
    <p:sldId id="425" r:id="rId12"/>
    <p:sldId id="426" r:id="rId13"/>
    <p:sldId id="430" r:id="rId14"/>
    <p:sldId id="429" r:id="rId15"/>
    <p:sldId id="282" r:id="rId16"/>
    <p:sldId id="363" r:id="rId17"/>
    <p:sldId id="428" r:id="rId18"/>
    <p:sldId id="401" r:id="rId19"/>
    <p:sldId id="277" r:id="rId20"/>
    <p:sldId id="278" r:id="rId21"/>
    <p:sldId id="367" r:id="rId22"/>
    <p:sldId id="417" r:id="rId23"/>
    <p:sldId id="431" r:id="rId24"/>
    <p:sldId id="432" r:id="rId25"/>
    <p:sldId id="29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트리와 그래프의 차이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0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DFS : Depth First Search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A4EC7-6E73-DDFB-8856-A7CC9ABF49EC}"/>
              </a:ext>
            </a:extLst>
          </p:cNvPr>
          <p:cNvSpPr txBox="1"/>
          <p:nvPr/>
        </p:nvSpPr>
        <p:spPr>
          <a:xfrm>
            <a:off x="793615" y="6040929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 얘기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22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 : Breadth First Search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764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B123A-1DDE-A7D7-E9C4-C9AD89CDC14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트리와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특히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알고리즘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그렇고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B4347-8E20-D40F-8FA1-63CE6D44BF7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코딩 테스트에서도 빠질 수가 없는 매우 자주 출제되는 문제 유형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9AD5DD-3651-B5D2-F475-95EFCC7A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8" y="2953926"/>
            <a:ext cx="10168163" cy="248342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E909C10-522E-0A16-3DD4-8680580E27F7}"/>
              </a:ext>
            </a:extLst>
          </p:cNvPr>
          <p:cNvSpPr/>
          <p:nvPr/>
        </p:nvSpPr>
        <p:spPr>
          <a:xfrm>
            <a:off x="1103884" y="4738255"/>
            <a:ext cx="9804261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5F3DC-50E5-D85D-C1F4-25CB1529C52F}"/>
              </a:ext>
            </a:extLst>
          </p:cNvPr>
          <p:cNvSpPr txBox="1"/>
          <p:nvPr/>
        </p:nvSpPr>
        <p:spPr>
          <a:xfrm>
            <a:off x="942387" y="56679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▲ 백준 가장 많은 문제 유형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46496-CC42-4CB0-A74E-57643995DB18}"/>
              </a:ext>
            </a:extLst>
          </p:cNvPr>
          <p:cNvSpPr txBox="1"/>
          <p:nvPr/>
        </p:nvSpPr>
        <p:spPr>
          <a:xfrm>
            <a:off x="942387" y="225664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최다 빈출 유형인 만큼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중요하니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대비하신다면 확실하게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준비하시는게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63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F32B82D-2AFF-B3C1-79BC-121B795E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93" y="999190"/>
            <a:ext cx="8688012" cy="5001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E0C905-171C-32D6-AE8A-A595335E8944}"/>
              </a:ext>
            </a:extLst>
          </p:cNvPr>
          <p:cNvSpPr txBox="1"/>
          <p:nvPr/>
        </p:nvSpPr>
        <p:spPr>
          <a:xfrm>
            <a:off x="942387" y="61121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▲ 코딩 테스트 최다 빈출 유형</a:t>
            </a:r>
          </a:p>
        </p:txBody>
      </p:sp>
    </p:spTree>
    <p:extLst>
      <p:ext uri="{BB962C8B-B14F-4D97-AF65-F5344CB8AC3E}">
        <p14:creationId xmlns:p14="http://schemas.microsoft.com/office/powerpoint/2010/main" val="632406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F90B83-A127-A078-7B59-D156D7C5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61707"/>
            <a:ext cx="1025985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스택을 직접 구현해보는 과제를 내드렸었는데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스택이 올바르게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구현됬는지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채점할 수 있는 문제입니다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C52889-E063-DA44-4633-356A09FD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6727"/>
            <a:ext cx="7830643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3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 후위 표기식의 원리를 알아야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B7C3D-1A1B-469B-817C-E2D8EDC86C6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표기식이란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말 그대로 연산자가 피연산자의 뒤에 있는 수식을 의미합니다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91571-4639-DE6D-2E91-64CE8911ABF4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(Infix Expression) : 3 + 5 × 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A6D87-56C1-CCC6-94E3-AC8B7D8C26DC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(Prefix Expression) : + 3 × 5 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4BE3B-0498-D7BD-4517-8AA724CA2E49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(Postfix Expression) : 3 5 2 ×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AB63E-A479-57C5-D010-1B9701AF7F8A}"/>
              </a:ext>
            </a:extLst>
          </p:cNvPr>
          <p:cNvSpPr txBox="1"/>
          <p:nvPr/>
        </p:nvSpPr>
        <p:spPr>
          <a:xfrm>
            <a:off x="942387" y="414468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왜 후위 표기법을 쓸까요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88C7A4-E1D7-B78F-695C-A0FC5A41DE44}"/>
              </a:ext>
            </a:extLst>
          </p:cNvPr>
          <p:cNvSpPr txBox="1"/>
          <p:nvPr/>
        </p:nvSpPr>
        <p:spPr>
          <a:xfrm>
            <a:off x="942387" y="45140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필요없음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괄호를 쓰지 않고도 먼저 계산해야 할 내용을 나타낼 수 있음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3CE4CA-B836-BE86-9B44-C457D4672D74}"/>
              </a:ext>
            </a:extLst>
          </p:cNvPr>
          <p:cNvSpPr txBox="1"/>
          <p:nvPr/>
        </p:nvSpPr>
        <p:spPr>
          <a:xfrm>
            <a:off x="942387" y="48833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 우선순위를 고려할 필요가 없음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1D051D-FE0F-CE16-A388-74DA2F3B2A60}"/>
              </a:ext>
            </a:extLst>
          </p:cNvPr>
          <p:cNvSpPr txBox="1"/>
          <p:nvPr/>
        </p:nvSpPr>
        <p:spPr>
          <a:xfrm>
            <a:off x="942387" y="52526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수식을 읽으면서 바로 계산할 수 있음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표현식의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괄호가 존재해 수식을 끝까지 읽은 후에 계산 가능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</p:spTree>
    <p:extLst>
      <p:ext uri="{BB962C8B-B14F-4D97-AF65-F5344CB8AC3E}">
        <p14:creationId xmlns:p14="http://schemas.microsoft.com/office/powerpoint/2010/main" val="4187972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9F668B-4598-7703-B5DB-B80899A1C734}"/>
              </a:ext>
            </a:extLst>
          </p:cNvPr>
          <p:cNvSpPr txBox="1"/>
          <p:nvPr/>
        </p:nvSpPr>
        <p:spPr>
          <a:xfrm>
            <a:off x="331694" y="177505"/>
            <a:ext cx="424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3531B-4F62-6B98-A0AA-59F91309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3178"/>
            <a:ext cx="9962039" cy="54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스택과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구현해본 큐를 채점할 수 있는 문제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38BC7-EF0F-5B81-2952-60BCF736A512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직접 구현을 해봤다면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라이브러리를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6B4EA-6C02-3147-49D3-0C1CFBC649DF}"/>
              </a:ext>
            </a:extLst>
          </p:cNvPr>
          <p:cNvSpPr txBox="1"/>
          <p:nvPr/>
        </p:nvSpPr>
        <p:spPr>
          <a:xfrm>
            <a:off x="942387" y="230364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설명은 생략합니다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00E58E-AE40-8E5B-9A13-0D4395C4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74286"/>
            <a:ext cx="1082191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A2659C-619F-80B4-6BDF-B649C7E7DBE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전형적인 큐를 사용하는 문제이지만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꼭 큐를 사용해야만 풀 수 있는 것은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9C74F-4AB5-553D-92E5-3E70398F8530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</p:spTree>
    <p:extLst>
      <p:ext uri="{BB962C8B-B14F-4D97-AF65-F5344CB8AC3E}">
        <p14:creationId xmlns:p14="http://schemas.microsoft.com/office/powerpoint/2010/main" val="168362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5DC14F-3B58-7DCB-0529-B6DF3430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0161"/>
            <a:ext cx="10783805" cy="36200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7D39DC-B2B5-9D08-1123-33207352E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4725894"/>
            <a:ext cx="1381318" cy="19528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D36C43-90AD-AFEE-539A-343B818B6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450" y="4730077"/>
            <a:ext cx="1371791" cy="9907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04BF6A-48BA-5686-10A0-8CBBBB3C5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814" y="4736001"/>
            <a:ext cx="1371791" cy="18957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D78C7D-9A0E-591C-7A5D-F34A83B54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3043" y="4732821"/>
            <a:ext cx="1352739" cy="9716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745FE7-27E1-F4AE-1580-31870CEE18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8407" y="4725894"/>
            <a:ext cx="2705478" cy="14289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2345696-89A4-046E-7D27-1773D5DFC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1324" y="4725894"/>
            <a:ext cx="135273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8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</p:spTree>
    <p:extLst>
      <p:ext uri="{BB962C8B-B14F-4D97-AF65-F5344CB8AC3E}">
        <p14:creationId xmlns:p14="http://schemas.microsoft.com/office/powerpoint/2010/main" val="3545443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1. 18126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너구리 구구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2. 1697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숨바꼭질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3. 11724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요소의 개수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54369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노드들이 나무 가지처럼 연결된 비선형 계층적 자료구조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B0D8232-50D4-21B6-F50D-ACD1AD2C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6351364" cy="371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720119-7ECD-A90B-CDC6-D70AB891E290}"/>
              </a:ext>
            </a:extLst>
          </p:cNvPr>
          <p:cNvSpPr txBox="1"/>
          <p:nvPr/>
        </p:nvSpPr>
        <p:spPr>
          <a:xfrm>
            <a:off x="7916553" y="2001220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3E9F3-4EB9-B4FE-5BED-843D20AFE798}"/>
              </a:ext>
            </a:extLst>
          </p:cNvPr>
          <p:cNvSpPr txBox="1"/>
          <p:nvPr/>
        </p:nvSpPr>
        <p:spPr>
          <a:xfrm>
            <a:off x="7916553" y="4603054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(Edge)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C5843-7D53-5170-1C74-98A8F4AFB767}"/>
              </a:ext>
            </a:extLst>
          </p:cNvPr>
          <p:cNvSpPr txBox="1"/>
          <p:nvPr/>
        </p:nvSpPr>
        <p:spPr>
          <a:xfrm>
            <a:off x="7916553" y="237055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(Root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B45C4-BB28-B520-A62E-828CB9F13119}"/>
              </a:ext>
            </a:extLst>
          </p:cNvPr>
          <p:cNvSpPr txBox="1"/>
          <p:nvPr/>
        </p:nvSpPr>
        <p:spPr>
          <a:xfrm>
            <a:off x="7916553" y="274560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(Parent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0270E-A80D-1862-50F1-8E0C924DCCBC}"/>
              </a:ext>
            </a:extLst>
          </p:cNvPr>
          <p:cNvSpPr txBox="1"/>
          <p:nvPr/>
        </p:nvSpPr>
        <p:spPr>
          <a:xfrm>
            <a:off x="7916553" y="3114934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(Child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7642B7-0AB1-793C-057B-1E46C9226189}"/>
              </a:ext>
            </a:extLst>
          </p:cNvPr>
          <p:cNvSpPr txBox="1"/>
          <p:nvPr/>
        </p:nvSpPr>
        <p:spPr>
          <a:xfrm>
            <a:off x="7916553" y="3484266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형제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(Sibling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9154BC-4E44-013B-7B10-AF72DC0553E7}"/>
              </a:ext>
            </a:extLst>
          </p:cNvPr>
          <p:cNvSpPr txBox="1"/>
          <p:nvPr/>
        </p:nvSpPr>
        <p:spPr>
          <a:xfrm>
            <a:off x="7916553" y="385867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리프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(Leaf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BD8AD8-ABA7-55B4-88F8-963FBFEABE87}"/>
              </a:ext>
            </a:extLst>
          </p:cNvPr>
          <p:cNvSpPr txBox="1"/>
          <p:nvPr/>
        </p:nvSpPr>
        <p:spPr>
          <a:xfrm>
            <a:off x="7916553" y="4972386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깊이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(Depth)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B86F9-2B94-6E14-7ECD-FE2478EAABE5}"/>
              </a:ext>
            </a:extLst>
          </p:cNvPr>
          <p:cNvSpPr txBox="1"/>
          <p:nvPr/>
        </p:nvSpPr>
        <p:spPr>
          <a:xfrm>
            <a:off x="7916553" y="5338438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(Degree)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57985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단순 순환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(Loop / Cycle)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갖지 않고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무방향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그래프 구조</a:t>
            </a:r>
          </a:p>
        </p:txBody>
      </p:sp>
    </p:spTree>
    <p:extLst>
      <p:ext uri="{BB962C8B-B14F-4D97-AF65-F5344CB8AC3E}">
        <p14:creationId xmlns:p14="http://schemas.microsoft.com/office/powerpoint/2010/main" val="53082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 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54369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노드들의 자식개수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(Degree))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이하인 트리</a:t>
            </a: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57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Preorder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– B – D – E – H – C – F – G - I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트리를 방문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445EE6-3DC9-CFB3-A044-AE7D593F6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4385"/>
            <a:ext cx="4459347" cy="2171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67A79E-EB99-0A4B-3561-195DF2EC2AB7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47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Inorder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 – B – 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A – F – C – I - G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트리를 방문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F86201-D4D0-9DD3-3942-09B38FD2A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6132"/>
            <a:ext cx="4375898" cy="20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0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Postorder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 – 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F – I – G – C - A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노드를 방문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18008D-AAA1-4C83-F9B1-12E2AC41E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6132"/>
            <a:ext cx="4359933" cy="20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01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3833088"/>
            <a:ext cx="382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무방향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가중 그래프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942387" y="46669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(Graph)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현상이나 사물을 정점과 간선으로 표현하는 것</a:t>
            </a:r>
          </a:p>
        </p:txBody>
      </p:sp>
      <p:pic>
        <p:nvPicPr>
          <p:cNvPr id="1026" name="Picture 2" descr="그래프 자료구조">
            <a:extLst>
              <a:ext uri="{FF2B5EF4-FFF2-40B4-BE49-F238E27FC236}">
                <a16:creationId xmlns:a16="http://schemas.microsoft.com/office/drawing/2014/main" id="{C10E07A9-852F-B5A5-C0CA-F31DA95F5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36"/>
          <a:stretch/>
        </p:blipFill>
        <p:spPr bwMode="auto">
          <a:xfrm>
            <a:off x="932275" y="1721362"/>
            <a:ext cx="8248650" cy="21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521E3A-694E-6789-3FBA-BB7E8884E450}"/>
              </a:ext>
            </a:extLst>
          </p:cNvPr>
          <p:cNvSpPr txBox="1"/>
          <p:nvPr/>
        </p:nvSpPr>
        <p:spPr>
          <a:xfrm>
            <a:off x="5056600" y="3833088"/>
            <a:ext cx="382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단방향 가중 그래프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4BFC8-5D48-F278-30C3-6CB3897D9743}"/>
              </a:ext>
            </a:extLst>
          </p:cNvPr>
          <p:cNvSpPr txBox="1"/>
          <p:nvPr/>
        </p:nvSpPr>
        <p:spPr>
          <a:xfrm>
            <a:off x="942387" y="50362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(Vertex)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대상이나 개체를 나타냄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74B38-3B49-5E91-CD9F-4EBB8BFDB380}"/>
              </a:ext>
            </a:extLst>
          </p:cNvPr>
          <p:cNvSpPr txBox="1"/>
          <p:nvPr/>
        </p:nvSpPr>
        <p:spPr>
          <a:xfrm>
            <a:off x="942387" y="540560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(Edge)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이들 간의 관계를 나타냄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BD53E-780B-CC31-FBAD-D452AA74E437}"/>
              </a:ext>
            </a:extLst>
          </p:cNvPr>
          <p:cNvSpPr txBox="1"/>
          <p:nvPr/>
        </p:nvSpPr>
        <p:spPr>
          <a:xfrm>
            <a:off x="932275" y="5770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정점이 간선으로 연결되어 있으면 인접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(adjacent)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하다고 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76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트리고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그래프일까요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5D2E6F-D5A0-09B0-082F-D83F5D641A9E}"/>
              </a:ext>
            </a:extLst>
          </p:cNvPr>
          <p:cNvSpPr/>
          <p:nvPr/>
        </p:nvSpPr>
        <p:spPr>
          <a:xfrm>
            <a:off x="942387" y="1822962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9A86F-6B5B-BD91-053E-B9FF4548FC24}"/>
              </a:ext>
            </a:extLst>
          </p:cNvPr>
          <p:cNvSpPr txBox="1"/>
          <p:nvPr/>
        </p:nvSpPr>
        <p:spPr>
          <a:xfrm>
            <a:off x="942387" y="1822962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9E9A35-DE04-F173-F66D-9F31E840D135}"/>
              </a:ext>
            </a:extLst>
          </p:cNvPr>
          <p:cNvSpPr/>
          <p:nvPr/>
        </p:nvSpPr>
        <p:spPr>
          <a:xfrm>
            <a:off x="6096000" y="1822962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0F195-C47B-39C8-906C-AE3C8971ECD3}"/>
              </a:ext>
            </a:extLst>
          </p:cNvPr>
          <p:cNvSpPr txBox="1"/>
          <p:nvPr/>
        </p:nvSpPr>
        <p:spPr>
          <a:xfrm>
            <a:off x="6096000" y="1822962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F661C1-F5F9-B5BF-75E1-A75E7950256C}"/>
              </a:ext>
            </a:extLst>
          </p:cNvPr>
          <p:cNvSpPr/>
          <p:nvPr/>
        </p:nvSpPr>
        <p:spPr>
          <a:xfrm>
            <a:off x="942387" y="3947329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C1BB95-D3F0-0A2A-3096-76EF1483957C}"/>
              </a:ext>
            </a:extLst>
          </p:cNvPr>
          <p:cNvSpPr txBox="1"/>
          <p:nvPr/>
        </p:nvSpPr>
        <p:spPr>
          <a:xfrm>
            <a:off x="942387" y="3947329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5C7924-415F-0144-2CEE-EC8EF57D22FE}"/>
              </a:ext>
            </a:extLst>
          </p:cNvPr>
          <p:cNvSpPr/>
          <p:nvPr/>
        </p:nvSpPr>
        <p:spPr>
          <a:xfrm>
            <a:off x="6096000" y="3947329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0E11E7-A18B-4D22-7A53-A07D7AA15087}"/>
              </a:ext>
            </a:extLst>
          </p:cNvPr>
          <p:cNvSpPr txBox="1"/>
          <p:nvPr/>
        </p:nvSpPr>
        <p:spPr>
          <a:xfrm>
            <a:off x="6096000" y="3947329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66A606E-3A56-3A77-1279-C800983C38B3}"/>
              </a:ext>
            </a:extLst>
          </p:cNvPr>
          <p:cNvSpPr/>
          <p:nvPr/>
        </p:nvSpPr>
        <p:spPr>
          <a:xfrm>
            <a:off x="2216727" y="219229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8CAE024-E121-3655-8116-7565DDCC95EE}"/>
              </a:ext>
            </a:extLst>
          </p:cNvPr>
          <p:cNvSpPr/>
          <p:nvPr/>
        </p:nvSpPr>
        <p:spPr>
          <a:xfrm>
            <a:off x="3574488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899D10A-8429-38A3-D55C-C1E8D7C592C4}"/>
              </a:ext>
            </a:extLst>
          </p:cNvPr>
          <p:cNvSpPr/>
          <p:nvPr/>
        </p:nvSpPr>
        <p:spPr>
          <a:xfrm>
            <a:off x="2729780" y="324433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B5B620-9FF1-EE26-E9D7-44A7C5DBEE06}"/>
              </a:ext>
            </a:extLst>
          </p:cNvPr>
          <p:cNvSpPr/>
          <p:nvPr/>
        </p:nvSpPr>
        <p:spPr>
          <a:xfrm>
            <a:off x="5028857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B56EC3E-39B4-5DD8-3847-3B27B64D4E89}"/>
              </a:ext>
            </a:extLst>
          </p:cNvPr>
          <p:cNvCxnSpPr>
            <a:stCxn id="23" idx="6"/>
            <a:endCxn id="24" idx="1"/>
          </p:cNvCxnSpPr>
          <p:nvPr/>
        </p:nvCxnSpPr>
        <p:spPr>
          <a:xfrm>
            <a:off x="2586059" y="2376960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48CDCDA-E048-D5B6-ABE8-A42F824F2D7D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401393" y="2551805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E60EFBC-08F3-1E31-898A-A9983706B850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3943820" y="2672124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CA71C94-3F20-A6D8-2246-BAF414C49C27}"/>
              </a:ext>
            </a:extLst>
          </p:cNvPr>
          <p:cNvSpPr/>
          <p:nvPr/>
        </p:nvSpPr>
        <p:spPr>
          <a:xfrm>
            <a:off x="7138516" y="219229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231E68B-2C94-CA23-838A-36BF819EDDD1}"/>
              </a:ext>
            </a:extLst>
          </p:cNvPr>
          <p:cNvSpPr/>
          <p:nvPr/>
        </p:nvSpPr>
        <p:spPr>
          <a:xfrm>
            <a:off x="8496277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B193686-68CA-D8C5-2D0E-CEE1081231E0}"/>
              </a:ext>
            </a:extLst>
          </p:cNvPr>
          <p:cNvSpPr/>
          <p:nvPr/>
        </p:nvSpPr>
        <p:spPr>
          <a:xfrm>
            <a:off x="7651569" y="324433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2CF5175-9E88-7581-DBC0-BF243CF130A4}"/>
              </a:ext>
            </a:extLst>
          </p:cNvPr>
          <p:cNvSpPr/>
          <p:nvPr/>
        </p:nvSpPr>
        <p:spPr>
          <a:xfrm>
            <a:off x="9950646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4F6D416-7BDE-B300-5978-0B67B206C2B5}"/>
              </a:ext>
            </a:extLst>
          </p:cNvPr>
          <p:cNvCxnSpPr>
            <a:stCxn id="35" idx="6"/>
            <a:endCxn id="36" idx="1"/>
          </p:cNvCxnSpPr>
          <p:nvPr/>
        </p:nvCxnSpPr>
        <p:spPr>
          <a:xfrm>
            <a:off x="7507848" y="2376960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DD397E4-F9EC-042E-D622-B233177D043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7323182" y="2551805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E44BAAF-53BD-AF03-5092-AFD127202115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8865609" y="2672124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B7446C4-80BF-8F1B-1B70-7DC8D1922904}"/>
              </a:ext>
            </a:extLst>
          </p:cNvPr>
          <p:cNvCxnSpPr>
            <a:cxnSpLocks/>
            <a:stCxn id="37" idx="7"/>
            <a:endCxn id="36" idx="3"/>
          </p:cNvCxnSpPr>
          <p:nvPr/>
        </p:nvCxnSpPr>
        <p:spPr>
          <a:xfrm flipV="1">
            <a:off x="7966814" y="2831058"/>
            <a:ext cx="583550" cy="467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5C8F722-21E6-1FCD-2169-C304A5E4968C}"/>
              </a:ext>
            </a:extLst>
          </p:cNvPr>
          <p:cNvSpPr/>
          <p:nvPr/>
        </p:nvSpPr>
        <p:spPr>
          <a:xfrm>
            <a:off x="3334528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BDDF132-F789-1768-AAA0-E9BE13DBCC21}"/>
              </a:ext>
            </a:extLst>
          </p:cNvPr>
          <p:cNvSpPr/>
          <p:nvPr/>
        </p:nvSpPr>
        <p:spPr>
          <a:xfrm>
            <a:off x="193545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E6D9300-273B-EE21-08B2-D6976D3A8BA1}"/>
              </a:ext>
            </a:extLst>
          </p:cNvPr>
          <p:cNvSpPr/>
          <p:nvPr/>
        </p:nvSpPr>
        <p:spPr>
          <a:xfrm>
            <a:off x="2737985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3659080-4507-6742-A35C-5CFCB85738E2}"/>
              </a:ext>
            </a:extLst>
          </p:cNvPr>
          <p:cNvSpPr/>
          <p:nvPr/>
        </p:nvSpPr>
        <p:spPr>
          <a:xfrm>
            <a:off x="3491562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1A3B643-E82C-1C8E-6B9D-EB41E40EF49C}"/>
              </a:ext>
            </a:extLst>
          </p:cNvPr>
          <p:cNvSpPr/>
          <p:nvPr/>
        </p:nvSpPr>
        <p:spPr>
          <a:xfrm>
            <a:off x="4345932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C8F19F-9718-5A1A-4942-00CE9D3FBC41}"/>
              </a:ext>
            </a:extLst>
          </p:cNvPr>
          <p:cNvCxnSpPr>
            <a:cxnSpLocks/>
            <a:stCxn id="47" idx="7"/>
            <a:endCxn id="46" idx="2"/>
          </p:cNvCxnSpPr>
          <p:nvPr/>
        </p:nvCxnSpPr>
        <p:spPr>
          <a:xfrm flipV="1">
            <a:off x="2250698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5FCC4CD-1894-D828-72BE-F445DA2CE0D7}"/>
              </a:ext>
            </a:extLst>
          </p:cNvPr>
          <p:cNvCxnSpPr>
            <a:cxnSpLocks/>
            <a:stCxn id="49" idx="0"/>
            <a:endCxn id="46" idx="3"/>
          </p:cNvCxnSpPr>
          <p:nvPr/>
        </p:nvCxnSpPr>
        <p:spPr>
          <a:xfrm flipV="1">
            <a:off x="2922651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8533A37-06CB-736E-F781-9B26B0281529}"/>
              </a:ext>
            </a:extLst>
          </p:cNvPr>
          <p:cNvCxnSpPr>
            <a:cxnSpLocks/>
            <a:stCxn id="50" idx="0"/>
            <a:endCxn id="46" idx="4"/>
          </p:cNvCxnSpPr>
          <p:nvPr/>
        </p:nvCxnSpPr>
        <p:spPr>
          <a:xfrm flipH="1" flipV="1">
            <a:off x="3519194" y="4697731"/>
            <a:ext cx="157034" cy="672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ABE370A-BF87-0BD8-6577-579EAC5B1DE9}"/>
              </a:ext>
            </a:extLst>
          </p:cNvPr>
          <p:cNvCxnSpPr>
            <a:cxnSpLocks/>
            <a:stCxn id="51" idx="1"/>
            <a:endCxn id="46" idx="5"/>
          </p:cNvCxnSpPr>
          <p:nvPr/>
        </p:nvCxnSpPr>
        <p:spPr>
          <a:xfrm flipH="1" flipV="1">
            <a:off x="3649773" y="4643644"/>
            <a:ext cx="750246" cy="781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타원 1028">
            <a:extLst>
              <a:ext uri="{FF2B5EF4-FFF2-40B4-BE49-F238E27FC236}">
                <a16:creationId xmlns:a16="http://schemas.microsoft.com/office/drawing/2014/main" id="{F9C3CEF5-D0F2-859B-3B69-673402E1129E}"/>
              </a:ext>
            </a:extLst>
          </p:cNvPr>
          <p:cNvSpPr/>
          <p:nvPr/>
        </p:nvSpPr>
        <p:spPr>
          <a:xfrm>
            <a:off x="8137438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0" name="타원 1029">
            <a:extLst>
              <a:ext uri="{FF2B5EF4-FFF2-40B4-BE49-F238E27FC236}">
                <a16:creationId xmlns:a16="http://schemas.microsoft.com/office/drawing/2014/main" id="{42958074-60BB-0C25-749C-929F2B712DF4}"/>
              </a:ext>
            </a:extLst>
          </p:cNvPr>
          <p:cNvSpPr/>
          <p:nvPr/>
        </p:nvSpPr>
        <p:spPr>
          <a:xfrm>
            <a:off x="673836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1" name="타원 1030">
            <a:extLst>
              <a:ext uri="{FF2B5EF4-FFF2-40B4-BE49-F238E27FC236}">
                <a16:creationId xmlns:a16="http://schemas.microsoft.com/office/drawing/2014/main" id="{EC8D1AF6-FCC7-4FC5-80E9-CFBAB18007AF}"/>
              </a:ext>
            </a:extLst>
          </p:cNvPr>
          <p:cNvSpPr/>
          <p:nvPr/>
        </p:nvSpPr>
        <p:spPr>
          <a:xfrm>
            <a:off x="7540895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32" name="직선 연결선 1031">
            <a:extLst>
              <a:ext uri="{FF2B5EF4-FFF2-40B4-BE49-F238E27FC236}">
                <a16:creationId xmlns:a16="http://schemas.microsoft.com/office/drawing/2014/main" id="{CBE3871B-5F1E-FFFE-9ABD-B3197126204F}"/>
              </a:ext>
            </a:extLst>
          </p:cNvPr>
          <p:cNvCxnSpPr>
            <a:cxnSpLocks/>
            <a:stCxn id="1030" idx="7"/>
            <a:endCxn id="1029" idx="2"/>
          </p:cNvCxnSpPr>
          <p:nvPr/>
        </p:nvCxnSpPr>
        <p:spPr>
          <a:xfrm flipV="1">
            <a:off x="7053608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연결선 1032">
            <a:extLst>
              <a:ext uri="{FF2B5EF4-FFF2-40B4-BE49-F238E27FC236}">
                <a16:creationId xmlns:a16="http://schemas.microsoft.com/office/drawing/2014/main" id="{EED57CA1-3B78-D0E7-383B-64DF83C0235A}"/>
              </a:ext>
            </a:extLst>
          </p:cNvPr>
          <p:cNvCxnSpPr>
            <a:cxnSpLocks/>
            <a:stCxn id="1031" idx="0"/>
            <a:endCxn id="1029" idx="3"/>
          </p:cNvCxnSpPr>
          <p:nvPr/>
        </p:nvCxnSpPr>
        <p:spPr>
          <a:xfrm flipV="1">
            <a:off x="7725561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타원 1033">
            <a:extLst>
              <a:ext uri="{FF2B5EF4-FFF2-40B4-BE49-F238E27FC236}">
                <a16:creationId xmlns:a16="http://schemas.microsoft.com/office/drawing/2014/main" id="{31CEF5F2-B91A-4140-7138-780D5F774C7F}"/>
              </a:ext>
            </a:extLst>
          </p:cNvPr>
          <p:cNvSpPr/>
          <p:nvPr/>
        </p:nvSpPr>
        <p:spPr>
          <a:xfrm>
            <a:off x="10245296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5" name="타원 1034">
            <a:extLst>
              <a:ext uri="{FF2B5EF4-FFF2-40B4-BE49-F238E27FC236}">
                <a16:creationId xmlns:a16="http://schemas.microsoft.com/office/drawing/2014/main" id="{E56CAABC-ACA9-DB98-26D0-EF52A9176D32}"/>
              </a:ext>
            </a:extLst>
          </p:cNvPr>
          <p:cNvSpPr/>
          <p:nvPr/>
        </p:nvSpPr>
        <p:spPr>
          <a:xfrm>
            <a:off x="8846221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6" name="타원 1035">
            <a:extLst>
              <a:ext uri="{FF2B5EF4-FFF2-40B4-BE49-F238E27FC236}">
                <a16:creationId xmlns:a16="http://schemas.microsoft.com/office/drawing/2014/main" id="{569BD09C-8168-D080-36F1-E0EA453F2649}"/>
              </a:ext>
            </a:extLst>
          </p:cNvPr>
          <p:cNvSpPr/>
          <p:nvPr/>
        </p:nvSpPr>
        <p:spPr>
          <a:xfrm>
            <a:off x="964875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37" name="직선 연결선 1036">
            <a:extLst>
              <a:ext uri="{FF2B5EF4-FFF2-40B4-BE49-F238E27FC236}">
                <a16:creationId xmlns:a16="http://schemas.microsoft.com/office/drawing/2014/main" id="{32C2058E-2433-4CEB-1358-CDF2C46634F9}"/>
              </a:ext>
            </a:extLst>
          </p:cNvPr>
          <p:cNvCxnSpPr>
            <a:cxnSpLocks/>
            <a:stCxn id="1035" idx="7"/>
            <a:endCxn id="1034" idx="2"/>
          </p:cNvCxnSpPr>
          <p:nvPr/>
        </p:nvCxnSpPr>
        <p:spPr>
          <a:xfrm flipV="1">
            <a:off x="9161466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연결선 1037">
            <a:extLst>
              <a:ext uri="{FF2B5EF4-FFF2-40B4-BE49-F238E27FC236}">
                <a16:creationId xmlns:a16="http://schemas.microsoft.com/office/drawing/2014/main" id="{2E3588CB-B121-95EE-BE58-15F95ECD26BB}"/>
              </a:ext>
            </a:extLst>
          </p:cNvPr>
          <p:cNvCxnSpPr>
            <a:cxnSpLocks/>
            <a:stCxn id="1036" idx="0"/>
            <a:endCxn id="1034" idx="3"/>
          </p:cNvCxnSpPr>
          <p:nvPr/>
        </p:nvCxnSpPr>
        <p:spPr>
          <a:xfrm flipV="1">
            <a:off x="9833419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1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5952</TotalTime>
  <Words>685</Words>
  <Application>Microsoft Office PowerPoint</Application>
  <PresentationFormat>와이드스크린</PresentationFormat>
  <Paragraphs>141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2576</cp:revision>
  <dcterms:created xsi:type="dcterms:W3CDTF">2022-07-13T16:55:45Z</dcterms:created>
  <dcterms:modified xsi:type="dcterms:W3CDTF">2022-10-03T12:50:18Z</dcterms:modified>
</cp:coreProperties>
</file>