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고민한다는 것 →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고민한다는 것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생각하는 훈련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25027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표기법은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최악의 경우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고려함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정도 시간까지 걸릴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C6DFD-59CE-6D44-EE7C-06B98CF04933}"/>
              </a:ext>
            </a:extLst>
          </p:cNvPr>
          <p:cNvSpPr txBox="1"/>
          <p:nvPr/>
        </p:nvSpPr>
        <p:spPr>
          <a:xfrm>
            <a:off x="942387" y="342900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크기가 크다고 가정하고 생각해야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80E8A-DB24-4164-2FC9-068A8332B751}"/>
              </a:ext>
            </a:extLst>
          </p:cNvPr>
          <p:cNvSpPr txBox="1"/>
          <p:nvPr/>
        </p:nvSpPr>
        <p:spPr>
          <a:xfrm>
            <a:off x="942387" y="4330728"/>
            <a:ext cx="854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연산횟수 차이는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얼만큼에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비례할까요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9AA1C2-371A-8EA2-00B6-DA25B502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87" y="5141456"/>
            <a:ext cx="3700461" cy="119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356FC6-D68E-D199-1009-41B43D28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9" y="5141456"/>
            <a:ext cx="3497258" cy="11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크기와 관계없이 수행 시간이 일정함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96140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감소할까요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9EDCE-B137-43E6-FF15-FCA4FC47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9" y="4633699"/>
            <a:ext cx="2735270" cy="71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4CF23E-FD63-CFBC-7CBB-39F93D8B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74" y="4633698"/>
            <a:ext cx="3022852" cy="7135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8245A-DE73-ADDC-5254-930A096E8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811" y="4633695"/>
            <a:ext cx="2804711" cy="7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173979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복잡도를 구할 때는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최고차항만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신경쓰면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2AA96-76C2-1526-74EE-C784458C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16" y="2695473"/>
            <a:ext cx="3763600" cy="306663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C0023E-6629-EEAA-23F3-4938C32A09FC}"/>
              </a:ext>
            </a:extLst>
          </p:cNvPr>
          <p:cNvCxnSpPr/>
          <p:nvPr/>
        </p:nvCxnSpPr>
        <p:spPr>
          <a:xfrm>
            <a:off x="4791807" y="3235569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CDD9AA-E2A2-FD02-34B3-5B5AC3A76CF7}"/>
              </a:ext>
            </a:extLst>
          </p:cNvPr>
          <p:cNvSpPr txBox="1"/>
          <p:nvPr/>
        </p:nvSpPr>
        <p:spPr>
          <a:xfrm>
            <a:off x="6414133" y="3050903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14B705-321A-E12A-0412-66DE17B5AB4C}"/>
              </a:ext>
            </a:extLst>
          </p:cNvPr>
          <p:cNvCxnSpPr/>
          <p:nvPr/>
        </p:nvCxnSpPr>
        <p:spPr>
          <a:xfrm>
            <a:off x="4791807" y="3604901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6E92F4-BAA7-DBE1-67B3-DFFC44BF2A71}"/>
              </a:ext>
            </a:extLst>
          </p:cNvPr>
          <p:cNvSpPr txBox="1"/>
          <p:nvPr/>
        </p:nvSpPr>
        <p:spPr>
          <a:xfrm>
            <a:off x="6414133" y="3420235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326DFB-BFFC-A023-C8F5-79FD09FF53DD}"/>
              </a:ext>
            </a:extLst>
          </p:cNvPr>
          <p:cNvCxnSpPr/>
          <p:nvPr/>
        </p:nvCxnSpPr>
        <p:spPr>
          <a:xfrm>
            <a:off x="4791807" y="3974233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4E64DC-2C17-AEFB-D453-172C095BC312}"/>
              </a:ext>
            </a:extLst>
          </p:cNvPr>
          <p:cNvSpPr txBox="1"/>
          <p:nvPr/>
        </p:nvSpPr>
        <p:spPr>
          <a:xfrm>
            <a:off x="6414133" y="3789567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2990C2-978F-A0B3-40EC-83539EC1B64C}"/>
              </a:ext>
            </a:extLst>
          </p:cNvPr>
          <p:cNvCxnSpPr/>
          <p:nvPr/>
        </p:nvCxnSpPr>
        <p:spPr>
          <a:xfrm>
            <a:off x="4791807" y="4362015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5906B8-C48B-6B7F-0E5B-3C50198809B1}"/>
              </a:ext>
            </a:extLst>
          </p:cNvPr>
          <p:cNvSpPr txBox="1"/>
          <p:nvPr/>
        </p:nvSpPr>
        <p:spPr>
          <a:xfrm>
            <a:off x="6414133" y="4177349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B1FC73A-A619-7847-23F1-A6E3A44ECACE}"/>
              </a:ext>
            </a:extLst>
          </p:cNvPr>
          <p:cNvCxnSpPr/>
          <p:nvPr/>
        </p:nvCxnSpPr>
        <p:spPr>
          <a:xfrm>
            <a:off x="4791807" y="475962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5BF607-596B-8B34-3754-5A8D4F13196B}"/>
              </a:ext>
            </a:extLst>
          </p:cNvPr>
          <p:cNvSpPr txBox="1"/>
          <p:nvPr/>
        </p:nvSpPr>
        <p:spPr>
          <a:xfrm>
            <a:off x="6414133" y="457495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24488BD-0A56-713C-31D2-22128A52F57E}"/>
              </a:ext>
            </a:extLst>
          </p:cNvPr>
          <p:cNvCxnSpPr/>
          <p:nvPr/>
        </p:nvCxnSpPr>
        <p:spPr>
          <a:xfrm>
            <a:off x="4791807" y="5128952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4CA080-3A2F-9AA3-CA1D-E14E9F3A4734}"/>
              </a:ext>
            </a:extLst>
          </p:cNvPr>
          <p:cNvSpPr txBox="1"/>
          <p:nvPr/>
        </p:nvSpPr>
        <p:spPr>
          <a:xfrm>
            <a:off x="6414133" y="4944286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89C47-F73D-320F-3762-969AF3A2C4F1}"/>
              </a:ext>
            </a:extLst>
          </p:cNvPr>
          <p:cNvSpPr txBox="1"/>
          <p:nvPr/>
        </p:nvSpPr>
        <p:spPr>
          <a:xfrm>
            <a:off x="8555407" y="4044126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 + 1 + 1 + 1 + 1 + 1)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C0D83-63F9-45B8-E348-F93E576F742B}"/>
              </a:ext>
            </a:extLst>
          </p:cNvPr>
          <p:cNvSpPr txBox="1"/>
          <p:nvPr/>
        </p:nvSpPr>
        <p:spPr>
          <a:xfrm>
            <a:off x="9478353" y="4413458"/>
            <a:ext cx="82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06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크기가 증가함에 따라 수행 시간 또한 같은 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3057268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9EF0A-22E5-33DA-806D-324C11F10EEF}"/>
              </a:ext>
            </a:extLst>
          </p:cNvPr>
          <p:cNvSpPr txBox="1"/>
          <p:nvPr/>
        </p:nvSpPr>
        <p:spPr>
          <a:xfrm>
            <a:off x="942387" y="2433812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67369-A0CB-61E1-6469-F5423428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4" y="4633694"/>
            <a:ext cx="2794724" cy="7135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73EAC4-C52A-BB86-7448-1E0C6A4B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93" y="4637320"/>
            <a:ext cx="2827213" cy="7099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01F22F-61B1-9CD6-8CE3-6C70173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11" y="4633690"/>
            <a:ext cx="3096269" cy="7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2C4D-23CE-FD2C-1228-9D3F95B8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57" y="2320258"/>
            <a:ext cx="5323162" cy="274411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164706-4642-3AF8-EE31-B820D87EC096}"/>
              </a:ext>
            </a:extLst>
          </p:cNvPr>
          <p:cNvCxnSpPr/>
          <p:nvPr/>
        </p:nvCxnSpPr>
        <p:spPr>
          <a:xfrm>
            <a:off x="6427177" y="250492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1D12D4-8CFF-4DB3-44F4-73DC25B3A860}"/>
              </a:ext>
            </a:extLst>
          </p:cNvPr>
          <p:cNvSpPr txBox="1"/>
          <p:nvPr/>
        </p:nvSpPr>
        <p:spPr>
          <a:xfrm>
            <a:off x="8049503" y="2320258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68413F9-FBEA-8720-D452-710CC6436E5D}"/>
              </a:ext>
            </a:extLst>
          </p:cNvPr>
          <p:cNvCxnSpPr/>
          <p:nvPr/>
        </p:nvCxnSpPr>
        <p:spPr>
          <a:xfrm>
            <a:off x="6427177" y="287425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0A212A-0939-BF3D-0AA9-9FD8818F28A6}"/>
              </a:ext>
            </a:extLst>
          </p:cNvPr>
          <p:cNvSpPr txBox="1"/>
          <p:nvPr/>
        </p:nvSpPr>
        <p:spPr>
          <a:xfrm>
            <a:off x="8049503" y="268959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917B61-F088-6C85-413B-FC9AC8B7A9FC}"/>
              </a:ext>
            </a:extLst>
          </p:cNvPr>
          <p:cNvCxnSpPr/>
          <p:nvPr/>
        </p:nvCxnSpPr>
        <p:spPr>
          <a:xfrm>
            <a:off x="6427177" y="324358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F4D49B-C06B-4255-0386-89000B15B9FB}"/>
              </a:ext>
            </a:extLst>
          </p:cNvPr>
          <p:cNvSpPr txBox="1"/>
          <p:nvPr/>
        </p:nvSpPr>
        <p:spPr>
          <a:xfrm>
            <a:off x="8049503" y="305892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E7EB9A-8438-9657-E5DF-9D8429086A6F}"/>
              </a:ext>
            </a:extLst>
          </p:cNvPr>
          <p:cNvCxnSpPr/>
          <p:nvPr/>
        </p:nvCxnSpPr>
        <p:spPr>
          <a:xfrm>
            <a:off x="6875585" y="362120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ADB326-47BB-384C-941B-1F9A8DE7B9E8}"/>
              </a:ext>
            </a:extLst>
          </p:cNvPr>
          <p:cNvSpPr txBox="1"/>
          <p:nvPr/>
        </p:nvSpPr>
        <p:spPr>
          <a:xfrm>
            <a:off x="8497911" y="343654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A9791F-B7CA-E8BF-7469-CB6B42C9919D}"/>
              </a:ext>
            </a:extLst>
          </p:cNvPr>
          <p:cNvCxnSpPr/>
          <p:nvPr/>
        </p:nvCxnSpPr>
        <p:spPr>
          <a:xfrm>
            <a:off x="7387809" y="399054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0A86F-EC54-C9B8-9110-A949FA9D463F}"/>
              </a:ext>
            </a:extLst>
          </p:cNvPr>
          <p:cNvSpPr txBox="1"/>
          <p:nvPr/>
        </p:nvSpPr>
        <p:spPr>
          <a:xfrm>
            <a:off x="9010135" y="380587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EB46-52B4-093F-605E-F4C5DB7ED38A}"/>
              </a:ext>
            </a:extLst>
          </p:cNvPr>
          <p:cNvSpPr txBox="1"/>
          <p:nvPr/>
        </p:nvSpPr>
        <p:spPr>
          <a:xfrm>
            <a:off x="7988202" y="5423292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+ O(N) = 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4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해결하는데 필요한 단계들이 연산마다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줄어듬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Binary Search, AVL Tree, RB Tree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FC034B-5DB5-74F5-5AE9-11300EF9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93" y="3327955"/>
            <a:ext cx="9039577" cy="954087"/>
          </a:xfrm>
          <a:prstGeom prst="rect">
            <a:avLst/>
          </a:prstGeom>
        </p:spPr>
      </p:pic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B5309005-B2D3-D47D-2467-3C658813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4693666"/>
            <a:ext cx="47815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2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 : Square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값이 증가함에 따라 시간이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N²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89E3C6-8B4A-F662-EF4B-7355F7A4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25" y="4431324"/>
            <a:ext cx="4376685" cy="1176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697AF-8645-7134-24A2-F08ACEDE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76" y="4431324"/>
            <a:ext cx="4347399" cy="1176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AF4BC-D74A-A8B1-1D3F-B412E8E85A3E}"/>
              </a:ext>
            </a:extLst>
          </p:cNvPr>
          <p:cNvSpPr txBox="1"/>
          <p:nvPr/>
        </p:nvSpPr>
        <p:spPr>
          <a:xfrm>
            <a:off x="1944650" y="578582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O(NM)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382975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93FBD9-3A9C-DF41-9EA3-72FCD053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00" y="1397976"/>
            <a:ext cx="6579388" cy="305971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3390E6-EF5C-87AE-9FA9-9B63D4440FFF}"/>
              </a:ext>
            </a:extLst>
          </p:cNvPr>
          <p:cNvCxnSpPr/>
          <p:nvPr/>
        </p:nvCxnSpPr>
        <p:spPr>
          <a:xfrm>
            <a:off x="7625788" y="1582642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1335-FFAC-7D03-65BC-441AD06B3011}"/>
              </a:ext>
            </a:extLst>
          </p:cNvPr>
          <p:cNvSpPr txBox="1"/>
          <p:nvPr/>
        </p:nvSpPr>
        <p:spPr>
          <a:xfrm>
            <a:off x="9248114" y="1397976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CC5FA8-8948-23BE-258B-648FB869F787}"/>
              </a:ext>
            </a:extLst>
          </p:cNvPr>
          <p:cNvCxnSpPr/>
          <p:nvPr/>
        </p:nvCxnSpPr>
        <p:spPr>
          <a:xfrm>
            <a:off x="7625788" y="195197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3F8CFD-4E7A-3801-D47E-4D6119298216}"/>
              </a:ext>
            </a:extLst>
          </p:cNvPr>
          <p:cNvSpPr txBox="1"/>
          <p:nvPr/>
        </p:nvSpPr>
        <p:spPr>
          <a:xfrm>
            <a:off x="9248114" y="1767308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EACFD-9472-7BDA-46F3-0EB640C664ED}"/>
              </a:ext>
            </a:extLst>
          </p:cNvPr>
          <p:cNvCxnSpPr/>
          <p:nvPr/>
        </p:nvCxnSpPr>
        <p:spPr>
          <a:xfrm>
            <a:off x="7625788" y="232130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A15809-CD03-2D76-C185-519BD4DB1DA9}"/>
              </a:ext>
            </a:extLst>
          </p:cNvPr>
          <p:cNvSpPr txBox="1"/>
          <p:nvPr/>
        </p:nvSpPr>
        <p:spPr>
          <a:xfrm>
            <a:off x="9248114" y="213664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501E51-0AC8-89BB-0DFB-D28592726E5E}"/>
              </a:ext>
            </a:extLst>
          </p:cNvPr>
          <p:cNvCxnSpPr/>
          <p:nvPr/>
        </p:nvCxnSpPr>
        <p:spPr>
          <a:xfrm>
            <a:off x="7625788" y="305997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B5F34A-7B88-B839-9C95-9CAF1DEE8937}"/>
              </a:ext>
            </a:extLst>
          </p:cNvPr>
          <p:cNvSpPr txBox="1"/>
          <p:nvPr/>
        </p:nvSpPr>
        <p:spPr>
          <a:xfrm>
            <a:off x="9248114" y="2875304"/>
            <a:ext cx="73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1102CA-535A-24B0-3DE9-540D39B1F298}"/>
              </a:ext>
            </a:extLst>
          </p:cNvPr>
          <p:cNvCxnSpPr/>
          <p:nvPr/>
        </p:nvCxnSpPr>
        <p:spPr>
          <a:xfrm>
            <a:off x="7625788" y="416796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ABF7B-C4F5-B951-1861-58D289399B05}"/>
              </a:ext>
            </a:extLst>
          </p:cNvPr>
          <p:cNvSpPr txBox="1"/>
          <p:nvPr/>
        </p:nvSpPr>
        <p:spPr>
          <a:xfrm>
            <a:off x="9248114" y="398330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5A693-CAD5-4FC1-B0BC-4C3E1D0F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6" y="4827022"/>
            <a:ext cx="6632872" cy="20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O(2ⁿ)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O(2ⁿ)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기하급수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)(exponential)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용지를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접는다면 종이 두께는 지구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 의 거리보다 더 두꺼워진다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29729-D72A-33BB-FFAE-9CDB52D70B6B}"/>
              </a:ext>
            </a:extLst>
          </p:cNvPr>
          <p:cNvSpPr txBox="1"/>
          <p:nvPr/>
        </p:nvSpPr>
        <p:spPr>
          <a:xfrm>
            <a:off x="942387" y="2428594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말에서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배의 위력을 잘 알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A522F-CBEE-031A-E59A-70AE1A35286F}"/>
              </a:ext>
            </a:extLst>
          </p:cNvPr>
          <p:cNvSpPr txBox="1"/>
          <p:nvPr/>
        </p:nvSpPr>
        <p:spPr>
          <a:xfrm>
            <a:off x="942387" y="3057327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따라서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배에 비례해 증가하는 시간 복잡도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DEB11-7522-C791-F1B7-B633C45F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09" y="4031302"/>
            <a:ext cx="4686106" cy="2406379"/>
          </a:xfrm>
          <a:prstGeom prst="rect">
            <a:avLst/>
          </a:prstGeom>
        </p:spPr>
      </p:pic>
      <p:pic>
        <p:nvPicPr>
          <p:cNvPr id="1028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136919AD-668F-BD9E-A5D8-5580BFB5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11" y="3624766"/>
            <a:ext cx="48482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9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코드는 어떤 시간 복잡도를 가질까요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6C15A-3BF8-DC12-907F-598121B9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17" y="2135732"/>
            <a:ext cx="7129059" cy="1609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6548E0-0A32-B58B-6690-123DFC57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17" y="4536480"/>
            <a:ext cx="7129059" cy="15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80EA0-C74A-DBE5-35AD-15AF71718481}"/>
              </a:ext>
            </a:extLst>
          </p:cNvPr>
          <p:cNvSpPr txBox="1"/>
          <p:nvPr/>
        </p:nvSpPr>
        <p:spPr>
          <a:xfrm>
            <a:off x="1014104" y="596515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acmicpc.net/user/jaehoo1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7C318-AC4B-874D-5610-B0B7C9A0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8" y="1194693"/>
            <a:ext cx="2162477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5315D9-6777-9310-DE59-E33CF548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89" y="1289956"/>
            <a:ext cx="3162741" cy="895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BEDA09-DB68-1F1F-1B48-8E7044FDE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82" y="1289956"/>
            <a:ext cx="3162741" cy="895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6DF33B-1408-93F5-2245-E97BCA0D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992" y="1280991"/>
            <a:ext cx="3181794" cy="914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70C68F-E2B9-B97E-BB49-5FE56E92B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98" y="2326480"/>
            <a:ext cx="6935168" cy="5430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661BE3-D49B-B735-145A-BD50A5BFF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8" y="2740398"/>
            <a:ext cx="12192000" cy="30948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58BE2D-4814-34D4-AD08-49984C203D63}"/>
              </a:ext>
            </a:extLst>
          </p:cNvPr>
          <p:cNvSpPr txBox="1"/>
          <p:nvPr/>
        </p:nvSpPr>
        <p:spPr>
          <a:xfrm>
            <a:off x="1014104" y="630936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github.com/jaehoo1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774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온라인 저지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(acmicpc.net)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가입하고 기초 구현 문제들을 풀어봅니다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1BD8E-FCBB-6312-95D4-1F75601A52A6}"/>
              </a:ext>
            </a:extLst>
          </p:cNvPr>
          <p:cNvSpPr txBox="1"/>
          <p:nvPr/>
        </p:nvSpPr>
        <p:spPr>
          <a:xfrm>
            <a:off x="942387" y="1981332"/>
            <a:ext cx="855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구현은 사실 알고리즘보단 구현 그 자체의 능력이 중시되는 경우가 많지만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코드를 어떻게 짜서 풀 것인지를 생각하는 것도 알고리즘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14CF-1881-1E37-F066-781CAA04B39A}"/>
              </a:ext>
            </a:extLst>
          </p:cNvPr>
          <p:cNvSpPr txBox="1"/>
          <p:nvPr/>
        </p:nvSpPr>
        <p:spPr>
          <a:xfrm>
            <a:off x="942387" y="2989910"/>
            <a:ext cx="855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본인이 사용할 언어를 하나 고르고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IDE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환경을 구축하고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백준 온라인 저지 채점 시스템에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익숙해져봅니다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65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774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Tip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에 가서 본인이 사용할 언어를 제일 위로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해놓으면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편합니다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6135D-58A4-50BD-C59B-0363E069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69" y="1619085"/>
            <a:ext cx="7830662" cy="51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6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8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2557 Hello World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FA9500-D9EF-C9F0-51F5-5DFDB37C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4" y="938260"/>
            <a:ext cx="9292052" cy="59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8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2557 Hello World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따로 설명할 필요가 없는 문제인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FFD7E-3223-6D5B-01EA-DFD8AA18ACF9}"/>
              </a:ext>
            </a:extLst>
          </p:cNvPr>
          <p:cNvSpPr txBox="1"/>
          <p:nvPr/>
        </p:nvSpPr>
        <p:spPr>
          <a:xfrm>
            <a:off x="942387" y="1805485"/>
            <a:ext cx="929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BOJ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채점 시스템은 표준 출력의 일치 여부를 확인하기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요구하지 않은 문자를 출력하거나 오타가 있거나 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틀렸습니다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받을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A9B87-FD9D-C518-C1F5-18705FD9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3369795"/>
            <a:ext cx="3621926" cy="1196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2BB202-7871-B0C7-035C-CEB08D3B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50" y="4743312"/>
            <a:ext cx="3621926" cy="274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F1E3A0-85FF-C12D-1798-02F15ED7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738" y="3370758"/>
            <a:ext cx="4234221" cy="16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1000 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B73F80-F909-AE6D-0DCB-43CE6DE5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52" y="932064"/>
            <a:ext cx="9341297" cy="59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1000 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사용하는 언어의 기본 입출력 방법을 알고 있는가를 확인하는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방식 소개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4A78478-7AA1-4E2C-F32A-6607CF4C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" y="1339813"/>
            <a:ext cx="343684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0804-5F84-4B51-A1E6-B20BF9686F21}"/>
              </a:ext>
            </a:extLst>
          </p:cNvPr>
          <p:cNvSpPr txBox="1"/>
          <p:nvPr/>
        </p:nvSpPr>
        <p:spPr>
          <a:xfrm>
            <a:off x="4549384" y="1537498"/>
            <a:ext cx="11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문제당</a:t>
            </a:r>
          </a:p>
        </p:txBody>
      </p:sp>
      <p:pic>
        <p:nvPicPr>
          <p:cNvPr id="3" name="그래픽 2" descr="아이디어 단색으로 채워진">
            <a:extLst>
              <a:ext uri="{FF2B5EF4-FFF2-40B4-BE49-F238E27FC236}">
                <a16:creationId xmlns:a16="http://schemas.microsoft.com/office/drawing/2014/main" id="{E2221011-103A-C67F-F2B0-0FFE864A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139" y="233369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B79F-6018-90CB-048E-3B8DE78EF4B0}"/>
              </a:ext>
            </a:extLst>
          </p:cNvPr>
          <p:cNvSpPr txBox="1"/>
          <p:nvPr/>
        </p:nvSpPr>
        <p:spPr>
          <a:xfrm>
            <a:off x="2496465" y="260622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 구상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max 1 hour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ode Editor - Compiler &amp; IDE - Apps on Google Play">
            <a:extLst>
              <a:ext uri="{FF2B5EF4-FFF2-40B4-BE49-F238E27FC236}">
                <a16:creationId xmlns:a16="http://schemas.microsoft.com/office/drawing/2014/main" id="{081D5A42-B3FB-393F-1E4E-F170E9F0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5312597"/>
            <a:ext cx="91440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1B21-3748-ECC5-33BD-1CE5C9FB0BD4}"/>
              </a:ext>
            </a:extLst>
          </p:cNvPr>
          <p:cNvSpPr txBox="1"/>
          <p:nvPr/>
        </p:nvSpPr>
        <p:spPr>
          <a:xfrm>
            <a:off x="2496465" y="5585131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63CF-D19F-9F7A-C27F-387FD737A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518" y="5645954"/>
            <a:ext cx="828791" cy="247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F88B3D-8D5B-0E2B-3FC6-30928BA1F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051" y="5631664"/>
            <a:ext cx="752580" cy="276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0C51C4-5B5F-C232-25FC-5D087050E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373" y="5660243"/>
            <a:ext cx="628738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556810-7681-AE3C-742A-FB04DBA646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853" y="5679296"/>
            <a:ext cx="781159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1C04C3-FCD8-B2EF-D1C4-3FFE54B1E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0318" y="3178895"/>
            <a:ext cx="9598045" cy="20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68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Problem Solving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번역) 알고리즘 쉽게 이해하기 : 시간 복잡도와 Big-O 표기 – Captain Pangyo">
            <a:extLst>
              <a:ext uri="{FF2B5EF4-FFF2-40B4-BE49-F238E27FC236}">
                <a16:creationId xmlns:a16="http://schemas.microsoft.com/office/drawing/2014/main" id="{5930AD99-7A96-6F1A-24E9-B7CF87A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" y="2031558"/>
            <a:ext cx="4912100" cy="36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2811-A2DD-59EB-400E-A2CB383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821"/>
            <a:ext cx="4912100" cy="176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D9E2D-C8EF-E5FE-2C9E-D02DEB8E3C69}"/>
              </a:ext>
            </a:extLst>
          </p:cNvPr>
          <p:cNvSpPr txBox="1"/>
          <p:nvPr/>
        </p:nvSpPr>
        <p:spPr>
          <a:xfrm>
            <a:off x="6310628" y="262759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코드의 시간 복잡도는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Structure Library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C9B1A-0FE6-8C3A-6638-D9E9F05DC5D1}"/>
              </a:ext>
            </a:extLst>
          </p:cNvPr>
          <p:cNvSpPr txBox="1"/>
          <p:nvPr/>
        </p:nvSpPr>
        <p:spPr>
          <a:xfrm>
            <a:off x="776511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DED89-FB75-5D07-4B3A-B1F5E61587B9}"/>
              </a:ext>
            </a:extLst>
          </p:cNvPr>
          <p:cNvSpPr txBox="1"/>
          <p:nvPr/>
        </p:nvSpPr>
        <p:spPr>
          <a:xfrm>
            <a:off x="2076394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50A34-B721-EF5D-AD37-7FD33D225B0E}"/>
              </a:ext>
            </a:extLst>
          </p:cNvPr>
          <p:cNvCxnSpPr>
            <a:cxnSpLocks/>
          </p:cNvCxnSpPr>
          <p:nvPr/>
        </p:nvCxnSpPr>
        <p:spPr>
          <a:xfrm flipV="1">
            <a:off x="6096000" y="1348769"/>
            <a:ext cx="0" cy="509195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F4235F-C523-92FE-1F32-0AB60BF4D7E2}"/>
              </a:ext>
            </a:extLst>
          </p:cNvPr>
          <p:cNvSpPr txBox="1"/>
          <p:nvPr/>
        </p:nvSpPr>
        <p:spPr>
          <a:xfrm>
            <a:off x="8211671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Sorting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5D31-C293-2966-4753-459186A294BE}"/>
              </a:ext>
            </a:extLst>
          </p:cNvPr>
          <p:cNvSpPr txBox="1"/>
          <p:nvPr/>
        </p:nvSpPr>
        <p:spPr>
          <a:xfrm>
            <a:off x="1309940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&lt;queue&gt;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queue&lt;int&gt; q;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72644-14CA-659D-ED07-84AEB2852433}"/>
              </a:ext>
            </a:extLst>
          </p:cNvPr>
          <p:cNvSpPr txBox="1"/>
          <p:nvPr/>
        </p:nvSpPr>
        <p:spPr>
          <a:xfrm>
            <a:off x="776511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81CE8-9712-D32B-5E1D-155F6A2397CF}"/>
              </a:ext>
            </a:extLst>
          </p:cNvPr>
          <p:cNvSpPr txBox="1"/>
          <p:nvPr/>
        </p:nvSpPr>
        <p:spPr>
          <a:xfrm>
            <a:off x="1309940" y="3798332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 collections import deque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 = deque()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49245-AEFB-4566-BE0F-FFA49B8F30E2}"/>
              </a:ext>
            </a:extLst>
          </p:cNvPr>
          <p:cNvSpPr txBox="1"/>
          <p:nvPr/>
        </p:nvSpPr>
        <p:spPr>
          <a:xfrm>
            <a:off x="776511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08058-0415-8C8E-FAB9-A178D3ACD649}"/>
              </a:ext>
            </a:extLst>
          </p:cNvPr>
          <p:cNvSpPr txBox="1"/>
          <p:nvPr/>
        </p:nvSpPr>
        <p:spPr>
          <a:xfrm>
            <a:off x="1309940" y="5183327"/>
            <a:ext cx="34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java.util.Queue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java.util.LinkedList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Queue&lt;Integer&gt; queue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= new LinkedList&lt;&gt;();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043D3-EA26-91E2-424F-BD2BC7DB4038}"/>
              </a:ext>
            </a:extLst>
          </p:cNvPr>
          <p:cNvSpPr txBox="1"/>
          <p:nvPr/>
        </p:nvSpPr>
        <p:spPr>
          <a:xfrm>
            <a:off x="6911789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6DEB4-E873-BAFD-3778-921CB67E4699}"/>
              </a:ext>
            </a:extLst>
          </p:cNvPr>
          <p:cNvSpPr txBox="1"/>
          <p:nvPr/>
        </p:nvSpPr>
        <p:spPr>
          <a:xfrm>
            <a:off x="7445218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&lt;algorithm&gt;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N);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FBAD8-156B-8111-B162-B0A6203D468F}"/>
              </a:ext>
            </a:extLst>
          </p:cNvPr>
          <p:cNvSpPr txBox="1"/>
          <p:nvPr/>
        </p:nvSpPr>
        <p:spPr>
          <a:xfrm>
            <a:off x="6947647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C4549-52DA-CF65-3EA7-7BCB7858A6D0}"/>
              </a:ext>
            </a:extLst>
          </p:cNvPr>
          <p:cNvSpPr txBox="1"/>
          <p:nvPr/>
        </p:nvSpPr>
        <p:spPr>
          <a:xfrm>
            <a:off x="7481076" y="3798332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CDB0-4CE9-392B-05EB-E0DA09869D96}"/>
              </a:ext>
            </a:extLst>
          </p:cNvPr>
          <p:cNvSpPr txBox="1"/>
          <p:nvPr/>
        </p:nvSpPr>
        <p:spPr>
          <a:xfrm>
            <a:off x="6947647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E247-CDB1-B1F8-3130-F8D0AA8B4B7F}"/>
              </a:ext>
            </a:extLst>
          </p:cNvPr>
          <p:cNvSpPr txBox="1"/>
          <p:nvPr/>
        </p:nvSpPr>
        <p:spPr>
          <a:xfrm>
            <a:off x="7481076" y="5183327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java.util.Arrays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Baekjoon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Judge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E184D-DCF9-5D2A-9B4D-17B4CC6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4" y="1162470"/>
            <a:ext cx="8794152" cy="5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선택</a:t>
            </a:r>
          </a:p>
        </p:txBody>
      </p:sp>
      <p:pic>
        <p:nvPicPr>
          <p:cNvPr id="2052" name="Picture 4" descr="Hire Talented C/C++ Developers in Ukraine with Daxx">
            <a:extLst>
              <a:ext uri="{FF2B5EF4-FFF2-40B4-BE49-F238E27FC236}">
                <a16:creationId xmlns:a16="http://schemas.microsoft.com/office/drawing/2014/main" id="{26722BC1-F044-D599-A966-EDB5BD38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5" y="1564689"/>
            <a:ext cx="1638591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FB883-8BB4-F91D-9F9B-7A4C3F25DED8}"/>
              </a:ext>
            </a:extLst>
          </p:cNvPr>
          <p:cNvSpPr txBox="1"/>
          <p:nvPr/>
        </p:nvSpPr>
        <p:spPr>
          <a:xfrm>
            <a:off x="275588" y="1922320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응시 가능 언어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A7BA3-1293-53E0-5CE9-CFEF8680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3" y="1989885"/>
            <a:ext cx="2617694" cy="7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 Stack과 Queue">
            <a:extLst>
              <a:ext uri="{FF2B5EF4-FFF2-40B4-BE49-F238E27FC236}">
                <a16:creationId xmlns:a16="http://schemas.microsoft.com/office/drawing/2014/main" id="{FFAFB243-CF88-091B-E842-8346E18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14" y="1622024"/>
            <a:ext cx="1638592" cy="1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4132D-22F2-20E9-A1D2-97B0DD54987D}"/>
              </a:ext>
            </a:extLst>
          </p:cNvPr>
          <p:cNvSpPr txBox="1"/>
          <p:nvPr/>
        </p:nvSpPr>
        <p:spPr>
          <a:xfrm>
            <a:off x="275588" y="3659203"/>
            <a:ext cx="3108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코딩테스트의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경우도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8" name="Picture 10" descr="자바스크립트(JavaScript) 공부하자">
            <a:extLst>
              <a:ext uri="{FF2B5EF4-FFF2-40B4-BE49-F238E27FC236}">
                <a16:creationId xmlns:a16="http://schemas.microsoft.com/office/drawing/2014/main" id="{7D030612-AD0E-8172-4562-171B72F9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5" y="3628174"/>
            <a:ext cx="98638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6EB9FCC-9515-B008-6D1F-09075B6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4" y="337865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31E04-DB1A-9AED-9663-B2ABC10456E6}"/>
              </a:ext>
            </a:extLst>
          </p:cNvPr>
          <p:cNvSpPr txBox="1"/>
          <p:nvPr/>
        </p:nvSpPr>
        <p:spPr>
          <a:xfrm>
            <a:off x="170592" y="5293311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비주류이긴 하나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편하면 사용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2" name="Picture 14" descr="C#에 대한 모든 특징, The features of C#">
            <a:extLst>
              <a:ext uri="{FF2B5EF4-FFF2-40B4-BE49-F238E27FC236}">
                <a16:creationId xmlns:a16="http://schemas.microsoft.com/office/drawing/2014/main" id="{068003AF-974A-D042-76B7-04927DD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32" y="5293311"/>
            <a:ext cx="1739916" cy="9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otlin in Action - 4장">
            <a:extLst>
              <a:ext uri="{FF2B5EF4-FFF2-40B4-BE49-F238E27FC236}">
                <a16:creationId xmlns:a16="http://schemas.microsoft.com/office/drawing/2014/main" id="{B56DA3AC-3DB7-D948-0881-545CC5F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6" y="5280638"/>
            <a:ext cx="2008094" cy="10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ift] 제네릭에 대해 알아보자!">
            <a:extLst>
              <a:ext uri="{FF2B5EF4-FFF2-40B4-BE49-F238E27FC236}">
                <a16:creationId xmlns:a16="http://schemas.microsoft.com/office/drawing/2014/main" id="{9C4D2109-59DF-1F13-95DB-ADF32C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1" y="5175004"/>
            <a:ext cx="1739916" cy="11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 언어 소개">
            <a:extLst>
              <a:ext uri="{FF2B5EF4-FFF2-40B4-BE49-F238E27FC236}">
                <a16:creationId xmlns:a16="http://schemas.microsoft.com/office/drawing/2014/main" id="{53B27D93-9038-CB25-6F85-0ECE4074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97" y="5421098"/>
            <a:ext cx="1647927" cy="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What's the Difference Between Big O, Big Omega, and Big Theta? |  jarednielsen.com">
            <a:extLst>
              <a:ext uri="{FF2B5EF4-FFF2-40B4-BE49-F238E27FC236}">
                <a16:creationId xmlns:a16="http://schemas.microsoft.com/office/drawing/2014/main" id="{4D113D8F-EC29-4799-02A6-670C2C15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684447"/>
            <a:ext cx="7243482" cy="40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A52C12-AF79-1E0F-3323-1C98915A0B59}"/>
              </a:ext>
            </a:extLst>
          </p:cNvPr>
          <p:cNvSpPr txBox="1"/>
          <p:nvPr/>
        </p:nvSpPr>
        <p:spPr>
          <a:xfrm>
            <a:off x="4058379" y="4804221"/>
            <a:ext cx="92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omega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32C8AA-706E-514D-D3B8-B33B726AEA40}"/>
              </a:ext>
            </a:extLst>
          </p:cNvPr>
          <p:cNvSpPr txBox="1"/>
          <p:nvPr/>
        </p:nvSpPr>
        <p:spPr>
          <a:xfrm>
            <a:off x="5806003" y="480422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3F3F7A-9A38-B8E4-3FD1-E98B432B8FE1}"/>
              </a:ext>
            </a:extLst>
          </p:cNvPr>
          <p:cNvSpPr txBox="1"/>
          <p:nvPr/>
        </p:nvSpPr>
        <p:spPr>
          <a:xfrm>
            <a:off x="7587785" y="48042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7BE285-C377-FC4F-3659-4E7E3581DD52}"/>
              </a:ext>
            </a:extLst>
          </p:cNvPr>
          <p:cNvSpPr txBox="1"/>
          <p:nvPr/>
        </p:nvSpPr>
        <p:spPr>
          <a:xfrm>
            <a:off x="4217076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01BBBC-79BC-E0B8-D071-4A87DDE0D993}"/>
              </a:ext>
            </a:extLst>
          </p:cNvPr>
          <p:cNvSpPr txBox="1"/>
          <p:nvPr/>
        </p:nvSpPr>
        <p:spPr>
          <a:xfrm>
            <a:off x="5777950" y="52771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E7889-6235-3EE2-290E-E7449BED89A3}"/>
              </a:ext>
            </a:extLst>
          </p:cNvPr>
          <p:cNvSpPr txBox="1"/>
          <p:nvPr/>
        </p:nvSpPr>
        <p:spPr>
          <a:xfrm>
            <a:off x="7459545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상한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794</Words>
  <Application>Microsoft Office PowerPoint</Application>
  <PresentationFormat>와이드스크린</PresentationFormat>
  <Paragraphs>154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243</cp:revision>
  <dcterms:created xsi:type="dcterms:W3CDTF">2022-07-13T16:55:45Z</dcterms:created>
  <dcterms:modified xsi:type="dcterms:W3CDTF">2022-08-03T12:32:22Z</dcterms:modified>
</cp:coreProperties>
</file>