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0" r:id="rId4"/>
    <p:sldId id="285" r:id="rId5"/>
    <p:sldId id="290" r:id="rId6"/>
    <p:sldId id="292" r:id="rId7"/>
    <p:sldId id="29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97" autoAdjust="0"/>
    <p:restoredTop sz="94660"/>
  </p:normalViewPr>
  <p:slideViewPr>
    <p:cSldViewPr>
      <p:cViewPr>
        <p:scale>
          <a:sx n="70" d="100"/>
          <a:sy n="70" d="100"/>
        </p:scale>
        <p:origin x="-136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C388-C57E-4A7D-AC48-2219DAC6106E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0A28-B4DF-430C-8BAD-C7C406ED2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0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1736" y="3017878"/>
            <a:ext cx="45925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2D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프로그래밍</a:t>
            </a:r>
            <a:endParaRPr lang="en-US" altLang="ko-KR" sz="30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  <a:p>
            <a:pPr algn="ctr"/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2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차 </a:t>
            </a:r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발표 자료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57782"/>
            <a:ext cx="32403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2012182037 </a:t>
            </a:r>
          </a:p>
          <a:p>
            <a:pPr algn="r"/>
            <a:r>
              <a:rPr lang="ko-KR" altLang="en-US" sz="22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FF75AD"/>
                </a:solidFill>
                <a:latin typeface="08서울한강체 L" pitchFamily="18" charset="-127"/>
                <a:ea typeface="08서울한강체 L" pitchFamily="18" charset="-127"/>
              </a:rPr>
              <a:t>정재훈</a:t>
            </a:r>
            <a:endParaRPr lang="ko-KR" altLang="en-US" sz="22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FF75A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6200000" flipV="1">
            <a:off x="7708121" y="4872950"/>
            <a:ext cx="68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rot="16200000">
            <a:off x="4429124" y="2000242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2000233" y="221455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1000100" y="1214423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3286116" y="1214422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rot="16200000" flipV="1">
            <a:off x="7600740" y="4962950"/>
            <a:ext cx="50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V="1">
            <a:off x="7493360" y="5052950"/>
            <a:ext cx="324000" cy="0"/>
          </a:xfrm>
          <a:prstGeom prst="line">
            <a:avLst/>
          </a:prstGeom>
          <a:ln w="31750" cap="rnd">
            <a:solidFill>
              <a:srgbClr val="FF75AD"/>
            </a:solidFill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7755"/>
            <a:ext cx="9144032" cy="6867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1928802"/>
            <a:ext cx="1973617" cy="63094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Contents</a:t>
            </a:r>
            <a:endParaRPr lang="ko-KR" altLang="en-US" sz="3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 rot="16200000">
            <a:off x="7500958" y="1000108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5857884" y="107154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6200000">
            <a:off x="5000628" y="142851"/>
            <a:ext cx="217172" cy="217172"/>
          </a:xfrm>
          <a:prstGeom prst="ellipse">
            <a:avLst/>
          </a:prstGeom>
          <a:solidFill>
            <a:srgbClr val="FFB1B1">
              <a:alpha val="67451"/>
            </a:srgbClr>
          </a:solidFill>
          <a:ln>
            <a:solidFill>
              <a:srgbClr val="D282C8">
                <a:alpha val="35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6786578" y="357166"/>
            <a:ext cx="217172" cy="217172"/>
          </a:xfrm>
          <a:prstGeom prst="ellipse">
            <a:avLst/>
          </a:prstGeom>
          <a:solidFill>
            <a:srgbClr val="FFB1B1">
              <a:alpha val="29000"/>
            </a:srgbClr>
          </a:solidFill>
          <a:ln>
            <a:solidFill>
              <a:srgbClr val="D282C8">
                <a:alpha val="20000"/>
              </a:srgbClr>
            </a:solidFill>
          </a:ln>
          <a:effectLst>
            <a:outerShdw blurRad="63500" sx="102000" sy="102000" algn="ctr" rotWithShape="0">
              <a:srgbClr val="FF75A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892160" y="3392475"/>
            <a:ext cx="5929330" cy="1588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7686" y="2028952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1.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게임 </a:t>
            </a:r>
            <a:r>
              <a:rPr lang="ko-KR" altLang="en-US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컨셉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2694906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2.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범위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7686" y="3386274"/>
            <a:ext cx="506741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3.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개발 계획 대비 현재 진행 상황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ko-KR" altLang="en-US" sz="25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7686" y="4052228"/>
            <a:ext cx="2904962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4. </a:t>
            </a:r>
            <a:r>
              <a:rPr lang="en-US" altLang="ko-KR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Git</a:t>
            </a:r>
            <a:r>
              <a:rPr lang="en-US" altLang="ko-KR" sz="25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Hub</a:t>
            </a:r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 Commit</a:t>
            </a:r>
            <a:endParaRPr lang="en-US" altLang="ko-KR" sz="25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15" name="그림 14" descr="캡처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643182"/>
            <a:ext cx="3214710" cy="32147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57686" y="4714884"/>
            <a:ext cx="1965603" cy="4770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5. </a:t>
            </a:r>
            <a:r>
              <a:rPr lang="ko-KR" altLang="en-US" sz="25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M" pitchFamily="18" charset="-127"/>
                <a:ea typeface="08서울한강체 M" pitchFamily="18" charset="-127"/>
              </a:rPr>
              <a:t>자체 평가</a:t>
            </a:r>
            <a:endParaRPr lang="en-US" altLang="ko-KR" sz="2500" dirty="0" smtClean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게임 </a:t>
            </a:r>
            <a:r>
              <a:rPr lang="ko-KR" altLang="en-US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컨셉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85720" y="1312908"/>
            <a:ext cx="5785173" cy="461665"/>
            <a:chOff x="285720" y="1312908"/>
            <a:chExt cx="578517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551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방식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5720" y="3500438"/>
            <a:ext cx="6488891" cy="461665"/>
            <a:chOff x="285720" y="1312908"/>
            <a:chExt cx="6488891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6215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게임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머니로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구매 및 업그레이드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85720" y="4643446"/>
            <a:ext cx="5987152" cy="461665"/>
            <a:chOff x="285720" y="1312908"/>
            <a:chExt cx="598715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공격 방법을 다르게 구성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85720" y="5643578"/>
            <a:ext cx="4076372" cy="461665"/>
            <a:chOff x="285720" y="1312908"/>
            <a:chExt cx="4076372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559448" y="1312908"/>
              <a:ext cx="3802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마우스 클릭으로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생성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범위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24938934"/>
              </p:ext>
            </p:extLst>
          </p:nvPr>
        </p:nvGraphicFramePr>
        <p:xfrm>
          <a:off x="214282" y="1142984"/>
          <a:ext cx="86868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2620136"/>
                <a:gridCol w="49236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500" dirty="0" smtClean="0"/>
                        <a:t>추가 범위</a:t>
                      </a:r>
                      <a:endParaRPr lang="en-US" altLang="ko-KR" sz="1500" dirty="0" smtClean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플레이어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컨트롤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키보드 상화좌우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dirty="0" smtClean="0"/>
                        <a:t>플레이어</a:t>
                      </a:r>
                      <a:r>
                        <a:rPr lang="ko-KR" altLang="en-US" sz="1200" baseline="0" dirty="0" smtClean="0"/>
                        <a:t>의 공격 기능 추가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스킬 추가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아군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err="1" smtClean="0"/>
                        <a:t>유닛</a:t>
                      </a:r>
                      <a:r>
                        <a:rPr lang="ko-KR" altLang="en-US" sz="1400" b="1" dirty="0" smtClean="0"/>
                        <a:t> 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근접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마법 공격 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ko-KR" altLang="en-US" sz="1200" baseline="0" dirty="0" err="1" smtClean="0"/>
                        <a:t>유닛으로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좀 더 다양한 방식의 공격을 하는 </a:t>
                      </a:r>
                      <a:r>
                        <a:rPr lang="ko-KR" altLang="en-US" sz="1200" baseline="0" dirty="0" err="1" smtClean="0"/>
                        <a:t>유닛</a:t>
                      </a:r>
                      <a:r>
                        <a:rPr lang="ko-KR" altLang="en-US" sz="1200" baseline="0" dirty="0" smtClean="0"/>
                        <a:t> 추가</a:t>
                      </a:r>
                      <a:endParaRPr lang="en-US" altLang="ko-KR" sz="1200" baseline="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적군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err="1" smtClean="0"/>
                        <a:t>유닛</a:t>
                      </a:r>
                      <a:endParaRPr lang="en-US" altLang="ko-KR" sz="1500" b="1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근접 공격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보다 소환 </a:t>
                      </a:r>
                      <a:r>
                        <a:rPr lang="ko-KR" altLang="en-US" sz="1200" dirty="0" err="1" smtClean="0"/>
                        <a:t>유닛을</a:t>
                      </a:r>
                      <a:r>
                        <a:rPr lang="ko-KR" altLang="en-US" sz="1200" dirty="0" smtClean="0"/>
                        <a:t> 먼저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인식 하도록 구현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원거리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마법 공격 등 추가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맵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피니쉬</a:t>
                      </a:r>
                      <a:r>
                        <a:rPr lang="ko-KR" altLang="en-US" sz="1200" dirty="0" smtClean="0"/>
                        <a:t> 라인 </a:t>
                      </a:r>
                      <a:r>
                        <a:rPr lang="ko-KR" altLang="en-US" sz="1200" dirty="0" err="1" smtClean="0"/>
                        <a:t>도달시</a:t>
                      </a:r>
                      <a:r>
                        <a:rPr lang="ko-KR" altLang="en-US" sz="1200" dirty="0" smtClean="0"/>
                        <a:t> 다음 </a:t>
                      </a:r>
                      <a:r>
                        <a:rPr lang="ko-KR" altLang="en-US" sz="1200" dirty="0" err="1" smtClean="0"/>
                        <a:t>맵으로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맵을</a:t>
                      </a:r>
                      <a:r>
                        <a:rPr lang="ko-KR" altLang="en-US" sz="1200" baseline="0" dirty="0" smtClean="0"/>
                        <a:t> 따로 구현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난이도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체력 및 공격력 증가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난이도 </a:t>
                      </a:r>
                      <a:r>
                        <a:rPr lang="ko-KR" altLang="en-US" sz="1200" baseline="0" dirty="0" err="1" smtClean="0"/>
                        <a:t>증가시</a:t>
                      </a:r>
                      <a:r>
                        <a:rPr lang="ko-KR" altLang="en-US" sz="1200" baseline="0" dirty="0" smtClean="0"/>
                        <a:t> 공격 방식 달라지도록 구현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게임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기능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제거시</a:t>
                      </a:r>
                      <a:r>
                        <a:rPr lang="ko-KR" altLang="en-US" sz="1200" dirty="0" smtClean="0"/>
                        <a:t> 금전 및 점수 획득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플레이어 및 객체 체력감소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상점에서 </a:t>
                      </a:r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구매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err="1" smtClean="0"/>
                        <a:t>유닛</a:t>
                      </a:r>
                      <a:r>
                        <a:rPr lang="ko-KR" altLang="en-US" sz="1200" baseline="0" dirty="0" smtClean="0"/>
                        <a:t> 업그레이드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객체 </a:t>
                      </a:r>
                      <a:r>
                        <a:rPr lang="ko-KR" altLang="en-US" sz="1200" baseline="0" dirty="0" err="1" smtClean="0"/>
                        <a:t>스킬북</a:t>
                      </a:r>
                      <a:r>
                        <a:rPr lang="ko-KR" altLang="en-US" sz="1200" baseline="0" dirty="0" smtClean="0"/>
                        <a:t> 생성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None/>
                      </a:pPr>
                      <a:r>
                        <a:rPr lang="ko-KR" altLang="en-US" sz="1200" baseline="0" dirty="0" smtClean="0"/>
                        <a:t>플레이어 아이템 생성</a:t>
                      </a:r>
                      <a:endParaRPr lang="en-US" altLang="ko-KR" sz="1200" baseline="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사운드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및 적군 타격</a:t>
                      </a:r>
                      <a:r>
                        <a:rPr lang="ko-KR" altLang="en-US" sz="1200" baseline="0" dirty="0" smtClean="0"/>
                        <a:t> 소리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배경 음악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시작 화면 음악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애니메이션</a:t>
                      </a:r>
                      <a:endParaRPr lang="ko-KR" altLang="en-US" sz="15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객체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근접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원거리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마법 공격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개발 일정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pSp>
        <p:nvGrpSpPr>
          <p:cNvPr id="2" name="그룹 19"/>
          <p:cNvGrpSpPr/>
          <p:nvPr/>
        </p:nvGrpSpPr>
        <p:grpSpPr>
          <a:xfrm>
            <a:off x="285720" y="1312908"/>
            <a:ext cx="5177635" cy="461665"/>
            <a:chOff x="285720" y="1312908"/>
            <a:chExt cx="5177635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559448" y="1312908"/>
              <a:ext cx="4903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소환을 통한 스테이지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클리어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6"/>
          <p:cNvGrpSpPr/>
          <p:nvPr/>
        </p:nvGrpSpPr>
        <p:grpSpPr>
          <a:xfrm>
            <a:off x="285720" y="2428868"/>
            <a:ext cx="5987152" cy="461665"/>
            <a:chOff x="285720" y="1312908"/>
            <a:chExt cx="5987152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559448" y="1312908"/>
              <a:ext cx="5713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제한 시간 안에 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유닛을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모두 사살 한다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9"/>
          <p:cNvGrpSpPr/>
          <p:nvPr/>
        </p:nvGrpSpPr>
        <p:grpSpPr>
          <a:xfrm>
            <a:off x="285720" y="3500438"/>
            <a:ext cx="4478725" cy="461665"/>
            <a:chOff x="285720" y="1312908"/>
            <a:chExt cx="4478725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559448" y="1312908"/>
              <a:ext cx="4204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레벨에 따른 소환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유닛의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증가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32"/>
          <p:cNvGrpSpPr/>
          <p:nvPr/>
        </p:nvGrpSpPr>
        <p:grpSpPr>
          <a:xfrm>
            <a:off x="285720" y="4714884"/>
            <a:ext cx="5182444" cy="461665"/>
            <a:chOff x="285720" y="1312908"/>
            <a:chExt cx="5182444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559448" y="1312908"/>
              <a:ext cx="4908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적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유닛에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따른 전략적인 </a:t>
              </a:r>
              <a:r>
                <a:rPr lang="ko-KR" alt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유닛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한강체 M" pitchFamily="18" charset="-127"/>
                  <a:ea typeface="08서울한강체 M" pitchFamily="18" charset="-127"/>
                </a:rPr>
                <a:t> 소환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16200000">
              <a:off x="285720" y="1428736"/>
              <a:ext cx="217172" cy="217172"/>
            </a:xfrm>
            <a:prstGeom prst="ellipse">
              <a:avLst/>
            </a:prstGeom>
            <a:solidFill>
              <a:srgbClr val="FFB1B1">
                <a:alpha val="67451"/>
              </a:srgbClr>
            </a:solidFill>
            <a:ln>
              <a:solidFill>
                <a:srgbClr val="D282C8">
                  <a:alpha val="35000"/>
                </a:srgbClr>
              </a:solidFill>
            </a:ln>
            <a:effectLst>
              <a:outerShdw blurRad="63500" sx="102000" sy="102000" algn="ctr" rotWithShape="0">
                <a:srgbClr val="FF75A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24938934"/>
              </p:ext>
            </p:extLst>
          </p:nvPr>
        </p:nvGraphicFramePr>
        <p:xfrm>
          <a:off x="285720" y="571480"/>
          <a:ext cx="8643998" cy="607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27"/>
                <a:gridCol w="2794475"/>
                <a:gridCol w="4899396"/>
              </a:tblGrid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203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리소스 수집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좌표지정 및 이동에 따른 스크롤 처리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(70%)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리소스 수집 완료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스크롤 미흡한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4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객체 및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플레이어 객체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마우스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해당 위치를 중심으로 객체 생성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생성 된 객체의 이동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객체 이동구현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(100%)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객체 생성 및 이동 구현 완료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플레이어 객체 이동구현 완료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객체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유닛과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적군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사이의 중점을 중심으로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인식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플레이어는 아군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유닛이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없을 때 인식 하도록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06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(100%)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적군 객체 생성 및 이동 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플레이어 인식 완료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49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나머지 스테이지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클리어시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이동 구현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오브젝트 체력 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56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(50%)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체력게이지 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구현완료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200" b="1" baseline="0" dirty="0" err="1" smtClean="0">
                          <a:solidFill>
                            <a:schemeClr val="tx1"/>
                          </a:solidFill>
                        </a:rPr>
                        <a:t>개맵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중간점검 및 부족한 점 보완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1-4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주차에서 만족스럽지 못한 부분 보완 및 중간점검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아군 객체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적군 객체 마무리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아군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충돌 체크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객체별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스킬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적군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공격시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플레이어 체력 소모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9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보스 구현 및 사운드 처리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보스의 움직임 및 충돌 체크 구현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모션 별 사운드 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시작 종료 처리 및 밸런스 조절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및 종료 구현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밸런스  조절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마무리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1.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최종 점검 및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릴리즈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500034" y="851462"/>
            <a:ext cx="8070337" cy="577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15000">
                  <a:schemeClr val="tx1">
                    <a:lumMod val="50000"/>
                    <a:lumOff val="50000"/>
                  </a:schemeClr>
                </a:gs>
                <a:gs pos="8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9792" y="214290"/>
            <a:ext cx="2977097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3000" dirty="0" err="1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GitHub</a:t>
            </a:r>
            <a:r>
              <a:rPr lang="en-US" altLang="ko-KR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 Commit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14290"/>
            <a:ext cx="1851789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>
                  <a:solidFill>
                    <a:srgbClr val="E6005D">
                      <a:alpha val="25000"/>
                    </a:srgbClr>
                  </a:solidFill>
                </a:ln>
                <a:solidFill>
                  <a:srgbClr val="E6005D"/>
                </a:solidFill>
                <a:latin typeface="08서울한강체 L" pitchFamily="18" charset="-127"/>
                <a:ea typeface="08서울한강체 L" pitchFamily="18" charset="-127"/>
              </a:rPr>
              <a:t>자체 평가</a:t>
            </a:r>
            <a:endParaRPr lang="ko-KR" altLang="en-US" sz="3000" dirty="0">
              <a:ln>
                <a:solidFill>
                  <a:srgbClr val="E6005D">
                    <a:alpha val="25000"/>
                  </a:srgbClr>
                </a:solidFill>
              </a:ln>
              <a:solidFill>
                <a:srgbClr val="E6005D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6084941"/>
              </p:ext>
            </p:extLst>
          </p:nvPr>
        </p:nvGraphicFramePr>
        <p:xfrm>
          <a:off x="214282" y="1785926"/>
          <a:ext cx="868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발표자료에 포함할 내용을 다 포함했는가</a:t>
                      </a:r>
                      <a:r>
                        <a:rPr lang="en-US" altLang="ko-KR" sz="14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 대비 일정은 잘 지켰는가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</a:t>
                      </a:r>
                      <a:r>
                        <a:rPr lang="ko-KR" altLang="en-US" sz="1400" dirty="0" err="1" smtClean="0"/>
                        <a:t>프로토</a:t>
                      </a:r>
                      <a:r>
                        <a:rPr lang="ko-KR" altLang="en-US" sz="1400" dirty="0" smtClean="0"/>
                        <a:t> 타입은 실행이 잘되는가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동영상의 화면과 소리 상태는 양호한가</a:t>
                      </a:r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493</Words>
  <Application>Microsoft Office PowerPoint</Application>
  <PresentationFormat>화면 슬라이드 쇼(4:3)</PresentationFormat>
  <Paragraphs>125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Black Edition SP3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OEM</cp:lastModifiedBy>
  <cp:revision>157</cp:revision>
  <dcterms:created xsi:type="dcterms:W3CDTF">2010-11-12T17:23:29Z</dcterms:created>
  <dcterms:modified xsi:type="dcterms:W3CDTF">2015-10-27T13:17:34Z</dcterms:modified>
</cp:coreProperties>
</file>