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0" r:id="rId4"/>
    <p:sldId id="283" r:id="rId5"/>
    <p:sldId id="289" r:id="rId6"/>
    <p:sldId id="285" r:id="rId7"/>
    <p:sldId id="290" r:id="rId8"/>
    <p:sldId id="29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97" autoAdjust="0"/>
    <p:restoredTop sz="94660"/>
  </p:normalViewPr>
  <p:slideViewPr>
    <p:cSldViewPr>
      <p:cViewPr>
        <p:scale>
          <a:sx n="70" d="100"/>
          <a:sy n="70" d="100"/>
        </p:scale>
        <p:origin x="-136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C388-C57E-4A7D-AC48-2219DAC6106E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0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3017878"/>
            <a:ext cx="45925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2D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프로그래밍</a:t>
            </a:r>
            <a:endParaRPr lang="en-US" altLang="ko-KR" sz="30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1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차 발표 자료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57782"/>
            <a:ext cx="32403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2012182037 </a:t>
            </a:r>
          </a:p>
          <a:p>
            <a:pPr algn="r"/>
            <a:r>
              <a:rPr lang="ko-KR" altLang="en-US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정재훈</a:t>
            </a:r>
            <a:endParaRPr lang="ko-KR" altLang="en-US" sz="22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FF75A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6200000" flipV="1">
            <a:off x="7708121" y="4872950"/>
            <a:ext cx="68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rot="16200000">
            <a:off x="4429124" y="2000242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2000233" y="221455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1000100" y="1214423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3286116" y="1214422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rot="16200000" flipV="1">
            <a:off x="7600740" y="4962950"/>
            <a:ext cx="50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V="1">
            <a:off x="7493360" y="5052950"/>
            <a:ext cx="32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7755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1928802"/>
            <a:ext cx="1973617" cy="63094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Contents</a:t>
            </a:r>
            <a:endParaRPr lang="ko-KR" altLang="en-US" sz="3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 rot="16200000">
            <a:off x="7500958" y="1000108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5857884" y="107154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5000628" y="142851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6786578" y="35716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892160" y="3392475"/>
            <a:ext cx="5929330" cy="1588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7686" y="2028952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1.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게임 </a:t>
            </a:r>
            <a:r>
              <a:rPr lang="ko-KR" altLang="en-US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컨셉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2694906"/>
            <a:ext cx="3462807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2.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예상 게임 실행 흐름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686" y="3386274"/>
            <a:ext cx="20730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3.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범위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7686" y="4052228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4.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일정</a:t>
            </a:r>
            <a:endParaRPr lang="en-US" altLang="ko-KR" sz="25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15" name="그림 14" descr="캡처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643182"/>
            <a:ext cx="3214710" cy="32147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57686" y="4714884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5.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자체 평가</a:t>
            </a:r>
            <a:endParaRPr lang="en-US" altLang="ko-KR" sz="25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</a:t>
            </a:r>
            <a:r>
              <a:rPr lang="ko-KR" altLang="en-US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컨셉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5720" y="1312908"/>
            <a:ext cx="5785173" cy="461665"/>
            <a:chOff x="285720" y="1312908"/>
            <a:chExt cx="578517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551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방식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5720" y="3500438"/>
            <a:ext cx="6488891" cy="461665"/>
            <a:chOff x="285720" y="1312908"/>
            <a:chExt cx="6488891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6215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게임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머니로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구매 및 업그레이드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85720" y="4643446"/>
            <a:ext cx="5987152" cy="461665"/>
            <a:chOff x="285720" y="1312908"/>
            <a:chExt cx="598715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공격 방법을 다르게 구성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85720" y="5643578"/>
            <a:ext cx="4076372" cy="461665"/>
            <a:chOff x="285720" y="1312908"/>
            <a:chExt cx="4076372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559448" y="1312908"/>
              <a:ext cx="3802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마우스 클릭으로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생성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422102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예상 게임 실행 흐름</a:t>
            </a:r>
            <a:r>
              <a:rPr lang="en-US" altLang="ko-KR" sz="2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(1)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16" name="그림 15" descr="시작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3575591" cy="23574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29124" y="1285860"/>
            <a:ext cx="300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플레이어 는 좌우 방향키로 이동을 기본적으로 한다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19" name="그림 18" descr="캡쳐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786190"/>
            <a:ext cx="3571900" cy="238126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57686" y="3857628"/>
            <a:ext cx="3714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제한된 최대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유닛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소환량에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맞게 적절한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유닛을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소환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422102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예상 게임 실행 흐름</a:t>
            </a:r>
            <a:r>
              <a:rPr lang="en-US" altLang="ko-KR" sz="2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(1)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16" name="그림 15" descr="시작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3575591" cy="2357454"/>
          </a:xfrm>
          <a:prstGeom prst="rect">
            <a:avLst/>
          </a:prstGeom>
        </p:spPr>
      </p:pic>
      <p:pic>
        <p:nvPicPr>
          <p:cNvPr id="19" name="그림 18" descr="캡쳐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786190"/>
            <a:ext cx="3571900" cy="2381267"/>
          </a:xfrm>
          <a:prstGeom prst="rect">
            <a:avLst/>
          </a:prstGeom>
        </p:spPr>
      </p:pic>
      <p:pic>
        <p:nvPicPr>
          <p:cNvPr id="9" name="그림 8" descr="캡쳐 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5" y="1071546"/>
            <a:ext cx="3571900" cy="23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6248" y="1142984"/>
            <a:ext cx="3643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소환 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유닛은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플레이어를 지킨다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플레이어의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HP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이 되거나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아군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유닛이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모두 사살되면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게임은 패배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11" name="그림 10" descr="캡쳐 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3786191"/>
            <a:ext cx="3571900" cy="23624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57686" y="3857628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아군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유닛이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적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유닛을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 사살 할 때 마다 게임 머니 획득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플레이어가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FINISH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라인에 도달하면 스테이지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클리어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범위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24938934"/>
              </p:ext>
            </p:extLst>
          </p:nvPr>
        </p:nvGraphicFramePr>
        <p:xfrm>
          <a:off x="214282" y="1142984"/>
          <a:ext cx="86868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2620136"/>
                <a:gridCol w="49236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500" dirty="0" smtClean="0"/>
                        <a:t>추가 범위</a:t>
                      </a:r>
                      <a:endParaRPr lang="en-US" altLang="ko-KR" sz="1500" dirty="0" smtClean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플레이어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컨트롤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키보드 상화좌우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의 공격 기능 추가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스킬 추가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아군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err="1" smtClean="0"/>
                        <a:t>유닛</a:t>
                      </a:r>
                      <a:r>
                        <a:rPr lang="ko-KR" altLang="en-US" sz="1400" b="1" dirty="0" smtClean="0"/>
                        <a:t>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근접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마법 공격 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ko-KR" altLang="en-US" sz="1200" baseline="0" dirty="0" err="1" smtClean="0"/>
                        <a:t>유닛으로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좀 더 다양한 방식의 공격을 하는 </a:t>
                      </a:r>
                      <a:r>
                        <a:rPr lang="ko-KR" altLang="en-US" sz="1200" baseline="0" dirty="0" err="1" smtClean="0"/>
                        <a:t>유닛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en-US" altLang="ko-KR" sz="1200" baseline="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적군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err="1" smtClean="0"/>
                        <a:t>유닛</a:t>
                      </a:r>
                      <a:endParaRPr lang="en-US" altLang="ko-KR" sz="1500" b="1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근접 공격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보다 소환 </a:t>
                      </a:r>
                      <a:r>
                        <a:rPr lang="ko-KR" altLang="en-US" sz="1200" dirty="0" err="1" smtClean="0"/>
                        <a:t>유닛을</a:t>
                      </a:r>
                      <a:r>
                        <a:rPr lang="ko-KR" altLang="en-US" sz="1200" dirty="0" smtClean="0"/>
                        <a:t> 먼저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인식 하도록 구현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원거리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마법 공격 등 추가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맵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피니쉬</a:t>
                      </a:r>
                      <a:r>
                        <a:rPr lang="ko-KR" altLang="en-US" sz="1200" dirty="0" smtClean="0"/>
                        <a:t> 라인 </a:t>
                      </a:r>
                      <a:r>
                        <a:rPr lang="ko-KR" altLang="en-US" sz="1200" dirty="0" err="1" smtClean="0"/>
                        <a:t>도달시</a:t>
                      </a:r>
                      <a:r>
                        <a:rPr lang="ko-KR" altLang="en-US" sz="1200" dirty="0" smtClean="0"/>
                        <a:t> 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맵을</a:t>
                      </a:r>
                      <a:r>
                        <a:rPr lang="ko-KR" altLang="en-US" sz="1200" baseline="0" dirty="0" smtClean="0"/>
                        <a:t> 따로 구현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난이도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체력 및 공격력 증가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난이도 </a:t>
                      </a:r>
                      <a:r>
                        <a:rPr lang="ko-KR" altLang="en-US" sz="1200" baseline="0" dirty="0" err="1" smtClean="0"/>
                        <a:t>증가시</a:t>
                      </a:r>
                      <a:r>
                        <a:rPr lang="ko-KR" altLang="en-US" sz="1200" baseline="0" dirty="0" smtClean="0"/>
                        <a:t> 공격 방식 달라지도록 구현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게임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기능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제거시</a:t>
                      </a:r>
                      <a:r>
                        <a:rPr lang="ko-KR" altLang="en-US" sz="1200" dirty="0" smtClean="0"/>
                        <a:t> 금전 및 점수 획득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및 객체 체력감소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상점에서 </a:t>
                      </a:r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구매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err="1" smtClean="0"/>
                        <a:t>유닛</a:t>
                      </a:r>
                      <a:r>
                        <a:rPr lang="ko-KR" altLang="en-US" sz="1200" baseline="0" dirty="0" smtClean="0"/>
                        <a:t> 업그레이드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객체 </a:t>
                      </a:r>
                      <a:r>
                        <a:rPr lang="ko-KR" altLang="en-US" sz="1200" baseline="0" dirty="0" err="1" smtClean="0"/>
                        <a:t>스킬북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아이템 생성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사운드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및 적군 타격</a:t>
                      </a:r>
                      <a:r>
                        <a:rPr lang="ko-KR" altLang="en-US" sz="1200" baseline="0" dirty="0" smtClean="0"/>
                        <a:t> 소리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배경 음악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시작 화면 음악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애니메이션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객체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근접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마법 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일정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32"/>
          <p:cNvGrpSpPr/>
          <p:nvPr/>
        </p:nvGrpSpPr>
        <p:grpSpPr>
          <a:xfrm>
            <a:off x="285720" y="4714884"/>
            <a:ext cx="5182444" cy="461665"/>
            <a:chOff x="285720" y="1312908"/>
            <a:chExt cx="5182444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4908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전략적인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24938934"/>
              </p:ext>
            </p:extLst>
          </p:nvPr>
        </p:nvGraphicFramePr>
        <p:xfrm>
          <a:off x="214282" y="1142984"/>
          <a:ext cx="86868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32"/>
                <a:gridCol w="2808312"/>
                <a:gridCol w="4923656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리소스 수집 및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좌표지정 및 이동에 따른 스크롤 처리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 객체 및 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플레이어 객체 구현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마우스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해당 위치를 중심으로 객체 생성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생성 된 객체의 이동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객체 이동구현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 객체 구현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적군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사이의 중점을 중심으로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인식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플레이어는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유닛이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없을 때 인식 하도록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나머지 스테이지</a:t>
                      </a:r>
                      <a:r>
                        <a:rPr lang="ko-KR" altLang="en-US" sz="15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클리어시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이동 구현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오브젝트 체력 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중간점검 및 부족한 점 보완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1-4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주차에서 만족스럽지 못한 부분 보완 및 중간점검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아군 객체 및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적군 객체 마무리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충돌 체크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공격시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플레이어 체력 소모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보스 구현 및 사운드 처리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보스의 움직임 및 충돌 체크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모션 별 사운드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시작 종료 처리 및 밸런스 조절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및 종료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밸런스  조절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마무리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1.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 및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릴리즈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자체 평가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6084941"/>
              </p:ext>
            </p:extLst>
          </p:nvPr>
        </p:nvGraphicFramePr>
        <p:xfrm>
          <a:off x="214282" y="1785926"/>
          <a:ext cx="8686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522</Words>
  <Application>Microsoft Office PowerPoint</Application>
  <PresentationFormat>화면 슬라이드 쇼(4:3)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Black Edition SP3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OEM</cp:lastModifiedBy>
  <cp:revision>148</cp:revision>
  <dcterms:created xsi:type="dcterms:W3CDTF">2010-11-12T17:23:29Z</dcterms:created>
  <dcterms:modified xsi:type="dcterms:W3CDTF">2015-09-21T12:13:47Z</dcterms:modified>
</cp:coreProperties>
</file>