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9" r:id="rId3"/>
    <p:sldId id="265" r:id="rId4"/>
    <p:sldId id="266" r:id="rId5"/>
    <p:sldId id="264" r:id="rId6"/>
  </p:sldIdLst>
  <p:sldSz cx="9144000" cy="6858000" type="screen4x3"/>
  <p:notesSz cx="6858000" cy="9144000"/>
  <p:embeddedFontLst>
    <p:embeddedFont>
      <p:font typeface="DX경필고딕B" panose="020B0600000101010101" charset="-127"/>
      <p:regular r:id="rId7"/>
    </p:embeddedFont>
    <p:embeddedFont>
      <p:font typeface="맑은 고딕 Semilight" panose="020B0502040204020203" pitchFamily="50" charset="-127"/>
      <p:regular r:id="rId8"/>
    </p:embeddedFont>
    <p:embeddedFont>
      <p:font typeface="맑은 고딕" panose="020B0503020000020004" pitchFamily="50" charset="-127"/>
      <p:regular r:id="rId9"/>
      <p:bold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8600"/>
    <a:srgbClr val="FFCA21"/>
    <a:srgbClr val="293315"/>
    <a:srgbClr val="F4F7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53" autoAdjust="0"/>
    <p:restoredTop sz="94660"/>
  </p:normalViewPr>
  <p:slideViewPr>
    <p:cSldViewPr showGuides="1">
      <p:cViewPr varScale="1">
        <p:scale>
          <a:sx n="87" d="100"/>
          <a:sy n="87" d="100"/>
        </p:scale>
        <p:origin x="189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ABF5-3D16-41A5-AB23-02257F5A69AE}" type="datetimeFigureOut">
              <a:rPr lang="ko-KR" altLang="en-US" smtClean="0"/>
              <a:pPr/>
              <a:t>2016-05-10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EA065-94F6-45B2-8DE6-61BA363BE9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ABF5-3D16-41A5-AB23-02257F5A69AE}" type="datetimeFigureOut">
              <a:rPr lang="ko-KR" altLang="en-US" smtClean="0"/>
              <a:pPr/>
              <a:t>2016-05-10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EA065-94F6-45B2-8DE6-61BA363BE9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ABF5-3D16-41A5-AB23-02257F5A69AE}" type="datetimeFigureOut">
              <a:rPr lang="ko-KR" altLang="en-US" smtClean="0"/>
              <a:pPr/>
              <a:t>2016-05-10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EA065-94F6-45B2-8DE6-61BA363BE9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ABF5-3D16-41A5-AB23-02257F5A69AE}" type="datetimeFigureOut">
              <a:rPr lang="ko-KR" altLang="en-US" smtClean="0"/>
              <a:pPr/>
              <a:t>2016-05-10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EA065-94F6-45B2-8DE6-61BA363BE9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ABF5-3D16-41A5-AB23-02257F5A69AE}" type="datetimeFigureOut">
              <a:rPr lang="ko-KR" altLang="en-US" smtClean="0"/>
              <a:pPr/>
              <a:t>2016-05-10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EA065-94F6-45B2-8DE6-61BA363BE9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ABF5-3D16-41A5-AB23-02257F5A69AE}" type="datetimeFigureOut">
              <a:rPr lang="ko-KR" altLang="en-US" smtClean="0"/>
              <a:pPr/>
              <a:t>2016-05-10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EA065-94F6-45B2-8DE6-61BA363BE9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ABF5-3D16-41A5-AB23-02257F5A69AE}" type="datetimeFigureOut">
              <a:rPr lang="ko-KR" altLang="en-US" smtClean="0"/>
              <a:pPr/>
              <a:t>2016-05-10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EA065-94F6-45B2-8DE6-61BA363BE9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ABF5-3D16-41A5-AB23-02257F5A69AE}" type="datetimeFigureOut">
              <a:rPr lang="ko-KR" altLang="en-US" smtClean="0"/>
              <a:pPr/>
              <a:t>2016-05-10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EA065-94F6-45B2-8DE6-61BA363BE9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ABF5-3D16-41A5-AB23-02257F5A69AE}" type="datetimeFigureOut">
              <a:rPr lang="ko-KR" altLang="en-US" smtClean="0"/>
              <a:pPr/>
              <a:t>2016-05-10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EA065-94F6-45B2-8DE6-61BA363BE9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ABF5-3D16-41A5-AB23-02257F5A69AE}" type="datetimeFigureOut">
              <a:rPr lang="ko-KR" altLang="en-US" smtClean="0"/>
              <a:pPr/>
              <a:t>2016-05-10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EA065-94F6-45B2-8DE6-61BA363BE9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ABF5-3D16-41A5-AB23-02257F5A69AE}" type="datetimeFigureOut">
              <a:rPr lang="ko-KR" altLang="en-US" smtClean="0"/>
              <a:pPr/>
              <a:t>2016-05-10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EA065-94F6-45B2-8DE6-61BA363BE9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1ABF5-3D16-41A5-AB23-02257F5A69AE}" type="datetimeFigureOut">
              <a:rPr lang="ko-KR" altLang="en-US" smtClean="0"/>
              <a:pPr/>
              <a:t>2016-05-10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EA065-94F6-45B2-8DE6-61BA363BE9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987824" y="2852936"/>
            <a:ext cx="3168352" cy="115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2852936"/>
            <a:ext cx="2987824" cy="11521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56176" y="2852936"/>
            <a:ext cx="2987824" cy="11521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023828" y="2780928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9331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스크립트 </a:t>
            </a:r>
            <a:endParaRPr lang="ko-KR" altLang="en-US" sz="4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93315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23828" y="3284984"/>
            <a:ext cx="30963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9331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기말 과제</a:t>
            </a:r>
            <a:r>
              <a:rPr lang="en-US" altLang="ko-KR" sz="4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9331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93315"/>
                </a:solidFill>
                <a:latin typeface="DX경필고딕B" pitchFamily="2" charset="-127"/>
                <a:ea typeface="DX경필고딕B" pitchFamily="2" charset="-127"/>
              </a:rPr>
              <a:t>2016.05.10</a:t>
            </a:r>
            <a:endParaRPr lang="en-US" altLang="ko-KR" sz="2400" b="1" baseline="300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93315"/>
              </a:solidFill>
              <a:latin typeface="DX경필고딕B" pitchFamily="2" charset="-127"/>
              <a:ea typeface="DX경필고딕B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00192" y="2852936"/>
            <a:ext cx="72008" cy="1152128"/>
          </a:xfrm>
          <a:prstGeom prst="rect">
            <a:avLst/>
          </a:prstGeom>
          <a:solidFill>
            <a:srgbClr val="F4F7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771800" y="2852936"/>
            <a:ext cx="72008" cy="1152128"/>
          </a:xfrm>
          <a:prstGeom prst="rect">
            <a:avLst/>
          </a:prstGeom>
          <a:solidFill>
            <a:srgbClr val="F4F7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ddd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95928" y="6061797"/>
            <a:ext cx="648072" cy="79620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292080" y="4362202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2013184038 </a:t>
            </a:r>
            <a:r>
              <a:rPr lang="ko-KR" altLang="en-US" dirty="0" smtClean="0"/>
              <a:t>게임공학부 한수아</a:t>
            </a:r>
            <a:endParaRPr lang="en-US" altLang="ko-KR" dirty="0" smtClean="0"/>
          </a:p>
          <a:p>
            <a:r>
              <a:rPr lang="en-US" altLang="ko-KR" dirty="0" smtClean="0"/>
              <a:t>2012182037 </a:t>
            </a:r>
            <a:r>
              <a:rPr lang="ko-KR" altLang="en-US" dirty="0" smtClean="0"/>
              <a:t>게임공학부 정재훈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48680"/>
            <a:ext cx="9144000" cy="6120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548680"/>
            <a:ext cx="9144000" cy="720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5007"/>
            <a:ext cx="3779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DX경필고딕B" pitchFamily="2" charset="-127"/>
                <a:ea typeface="DX경필고딕B" pitchFamily="2" charset="-127"/>
              </a:rPr>
              <a:t>2/ Term Project</a:t>
            </a:r>
            <a:r>
              <a:rPr lang="ko-KR" altLang="en-US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DX경필고딕B" pitchFamily="2" charset="-127"/>
                <a:ea typeface="DX경필고딕B" pitchFamily="2" charset="-127"/>
              </a:rPr>
              <a:t> 주제</a:t>
            </a:r>
            <a:endParaRPr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latin typeface="DX경필고딕B" pitchFamily="2" charset="-127"/>
              <a:ea typeface="DX경필고딕B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1560" y="3633670"/>
            <a:ext cx="7920880" cy="17395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X경필고딕B" pitchFamily="2" charset="-127"/>
                <a:ea typeface="DX경필고딕B" pitchFamily="2" charset="-127"/>
              </a:rPr>
              <a:t>화장실이 급한 사람들을 위한 프로그램</a:t>
            </a:r>
            <a:endParaRPr lang="en-US" altLang="ko-KR" sz="16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DX경필고딕B" pitchFamily="2" charset="-127"/>
              <a:ea typeface="DX경필고딕B" pitchFamily="2" charset="-127"/>
            </a:endParaRPr>
          </a:p>
          <a:p>
            <a:pPr algn="ctr"/>
            <a:r>
              <a:rPr lang="ko-KR" altLang="en-US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X경필고딕B" pitchFamily="2" charset="-127"/>
                <a:ea typeface="DX경필고딕B" pitchFamily="2" charset="-127"/>
              </a:rPr>
              <a:t>국가 공공데이터에서 경기도 화장실</a:t>
            </a:r>
            <a:r>
              <a:rPr lang="en-US" altLang="ko-KR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X경필고딕B" pitchFamily="2" charset="-127"/>
                <a:ea typeface="DX경필고딕B" pitchFamily="2" charset="-127"/>
              </a:rPr>
              <a:t>open API</a:t>
            </a:r>
            <a:r>
              <a:rPr lang="ko-KR" altLang="en-US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X경필고딕B" pitchFamily="2" charset="-127"/>
                <a:ea typeface="DX경필고딕B" pitchFamily="2" charset="-127"/>
              </a:rPr>
              <a:t>를 사용해서 데이터를 얻어오고 </a:t>
            </a:r>
            <a:endParaRPr lang="en-US" altLang="ko-KR" sz="16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DX경필고딕B" pitchFamily="2" charset="-127"/>
              <a:ea typeface="DX경필고딕B" pitchFamily="2" charset="-127"/>
            </a:endParaRPr>
          </a:p>
          <a:p>
            <a:pPr algn="ctr"/>
            <a:r>
              <a:rPr lang="ko-KR" altLang="en-US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X경필고딕B" pitchFamily="2" charset="-127"/>
                <a:ea typeface="DX경필고딕B" pitchFamily="2" charset="-127"/>
              </a:rPr>
              <a:t>데이터 정보를 토대로 화장실의 위치를 알려주는 프로그램 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3031285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DX경필고딕B" pitchFamily="2" charset="-127"/>
                <a:ea typeface="DX경필고딕B" pitchFamily="2" charset="-127"/>
              </a:rPr>
              <a:t> 경기도 내의 위치한 공중화장실 현황 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DX경필고딕B" pitchFamily="2" charset="-127"/>
              <a:ea typeface="DX경필고딕B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1021969"/>
            <a:ext cx="79928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solidFill>
                  <a:srgbClr val="FF0000"/>
                </a:solidFill>
              </a:rPr>
              <a:t>화장실을 찾아주세요</a:t>
            </a:r>
            <a:r>
              <a:rPr lang="en-US" altLang="ko-KR" sz="6000" dirty="0" smtClean="0">
                <a:solidFill>
                  <a:srgbClr val="FF0000"/>
                </a:solidFill>
              </a:rPr>
              <a:t>!</a:t>
            </a:r>
            <a:endParaRPr lang="ko-KR" altLang="en-US" sz="6000" dirty="0">
              <a:solidFill>
                <a:srgbClr val="FF00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533" y="620688"/>
            <a:ext cx="9144000" cy="6120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0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3860227"/>
              </p:ext>
            </p:extLst>
          </p:nvPr>
        </p:nvGraphicFramePr>
        <p:xfrm>
          <a:off x="539552" y="1150288"/>
          <a:ext cx="8229600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6213376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rgbClr val="FF0000"/>
                          </a:solidFill>
                        </a:rPr>
                        <a:t>검색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/>
                        <a:t>현재 위치 주변에 있는 공중화장실을 검색</a:t>
                      </a:r>
                      <a:endParaRPr lang="en-US" altLang="ko-KR" sz="1800" b="1" dirty="0" smtClean="0"/>
                    </a:p>
                    <a:p>
                      <a:pPr algn="ctr" latinLnBrk="1"/>
                      <a:endParaRPr lang="ko-KR" altLang="en-US" sz="18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rgbClr val="FF0000"/>
                          </a:solidFill>
                        </a:rPr>
                        <a:t>프린트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/>
                        <a:t>검색 해서 나온 결과</a:t>
                      </a:r>
                      <a:r>
                        <a:rPr lang="en-US" altLang="ko-KR" sz="1800" b="1" dirty="0" smtClean="0"/>
                        <a:t>, </a:t>
                      </a:r>
                      <a:r>
                        <a:rPr lang="ko-KR" altLang="en-US" sz="1800" b="1" dirty="0" smtClean="0"/>
                        <a:t>화장실의 정보를 출력</a:t>
                      </a:r>
                      <a:endParaRPr lang="en-US" altLang="ko-KR" sz="1800" b="1" dirty="0" smtClean="0"/>
                    </a:p>
                    <a:p>
                      <a:pPr algn="ctr" latinLnBrk="1"/>
                      <a:endParaRPr lang="ko-KR" altLang="en-US" sz="18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rgbClr val="FF0000"/>
                          </a:solidFill>
                        </a:rPr>
                        <a:t>갱신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/>
                        <a:t>새로 생기거나 없어진 화장실들을</a:t>
                      </a:r>
                      <a:r>
                        <a:rPr lang="en-US" altLang="ko-KR" sz="1800" b="1" dirty="0" smtClean="0"/>
                        <a:t> </a:t>
                      </a:r>
                      <a:r>
                        <a:rPr lang="ko-KR" altLang="en-US" sz="1800" b="1" dirty="0" smtClean="0"/>
                        <a:t>갱신</a:t>
                      </a:r>
                      <a:endParaRPr lang="en-US" altLang="ko-KR" sz="1800" b="1" dirty="0" smtClean="0"/>
                    </a:p>
                    <a:p>
                      <a:pPr algn="ctr" latinLnBrk="1"/>
                      <a:endParaRPr lang="ko-KR" altLang="en-US" sz="18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rgbClr val="FF0000"/>
                          </a:solidFill>
                        </a:rPr>
                        <a:t>데이터베이스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/>
                        <a:t>모든 정보들을 데이터베이스에 저장</a:t>
                      </a:r>
                      <a:endParaRPr lang="en-US" altLang="ko-KR" sz="1800" b="1" dirty="0" smtClean="0"/>
                    </a:p>
                    <a:p>
                      <a:pPr algn="ctr" latinLnBrk="1"/>
                      <a:endParaRPr lang="ko-KR" altLang="en-US" sz="18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 smtClean="0">
                          <a:solidFill>
                            <a:srgbClr val="FF0000"/>
                          </a:solidFill>
                        </a:rPr>
                        <a:t>이메일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smtClean="0"/>
                        <a:t>화장실 </a:t>
                      </a:r>
                      <a:r>
                        <a:rPr lang="ko-KR" altLang="en-US" sz="1800" b="1" dirty="0" smtClean="0"/>
                        <a:t>위치를 </a:t>
                      </a:r>
                      <a:r>
                        <a:rPr lang="ko-KR" altLang="en-US" sz="1800" b="1" dirty="0" err="1" smtClean="0"/>
                        <a:t>이메일로</a:t>
                      </a:r>
                      <a:r>
                        <a:rPr lang="ko-KR" altLang="en-US" sz="1800" b="1" dirty="0" smtClean="0"/>
                        <a:t> 전송 </a:t>
                      </a:r>
                      <a:endParaRPr lang="en-US" altLang="ko-KR" sz="1800" b="1" dirty="0" smtClean="0"/>
                    </a:p>
                    <a:p>
                      <a:pPr algn="ctr" latinLnBrk="1"/>
                      <a:endParaRPr lang="ko-KR" altLang="en-US" sz="1800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548680"/>
            <a:ext cx="9144000" cy="720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5007"/>
            <a:ext cx="3779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DX경필고딕B" pitchFamily="2" charset="-127"/>
                <a:ea typeface="DX경필고딕B" pitchFamily="2" charset="-127"/>
              </a:rPr>
              <a:t>3</a:t>
            </a:r>
            <a:r>
              <a:rPr lang="en-US" altLang="ko-KR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DX경필고딕B" pitchFamily="2" charset="-127"/>
                <a:ea typeface="DX경필고딕B" pitchFamily="2" charset="-127"/>
              </a:rPr>
              <a:t>/ </a:t>
            </a:r>
            <a:r>
              <a:rPr lang="en-US" altLang="ko-KR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DX경필고딕B" pitchFamily="2" charset="-127"/>
                <a:ea typeface="DX경필고딕B" pitchFamily="2" charset="-127"/>
              </a:rPr>
              <a:t>Term Project</a:t>
            </a:r>
            <a:r>
              <a:rPr lang="ko-KR" altLang="en-US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DX경필고딕B" pitchFamily="2" charset="-127"/>
                <a:ea typeface="DX경필고딕B" pitchFamily="2" charset="-127"/>
              </a:rPr>
              <a:t> </a:t>
            </a:r>
            <a:r>
              <a:rPr lang="ko-KR" altLang="en-US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DX경필고딕B" pitchFamily="2" charset="-127"/>
                <a:ea typeface="DX경필고딕B" pitchFamily="2" charset="-127"/>
              </a:rPr>
              <a:t>세부 계획</a:t>
            </a:r>
            <a:endParaRPr lang="en-US" altLang="ko-KR" sz="24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DX경필고딕B" pitchFamily="2" charset="-127"/>
              <a:ea typeface="DX경필고딕B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866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548680"/>
            <a:ext cx="9144000" cy="720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5007"/>
            <a:ext cx="3779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DX경필고딕B" pitchFamily="2" charset="-127"/>
                <a:ea typeface="DX경필고딕B" pitchFamily="2" charset="-127"/>
              </a:rPr>
              <a:t>4</a:t>
            </a:r>
            <a:r>
              <a:rPr lang="en-US" altLang="ko-KR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DX경필고딕B" pitchFamily="2" charset="-127"/>
                <a:ea typeface="DX경필고딕B" pitchFamily="2" charset="-127"/>
              </a:rPr>
              <a:t>/ </a:t>
            </a:r>
            <a:r>
              <a:rPr lang="en-US" altLang="ko-KR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DX경필고딕B" pitchFamily="2" charset="-127"/>
                <a:ea typeface="DX경필고딕B" pitchFamily="2" charset="-127"/>
              </a:rPr>
              <a:t>Term Project</a:t>
            </a:r>
            <a:r>
              <a:rPr lang="ko-KR" altLang="en-US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DX경필고딕B" pitchFamily="2" charset="-127"/>
                <a:ea typeface="DX경필고딕B" pitchFamily="2" charset="-127"/>
              </a:rPr>
              <a:t> </a:t>
            </a:r>
            <a:r>
              <a:rPr lang="ko-KR" altLang="en-US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DX경필고딕B" pitchFamily="2" charset="-127"/>
                <a:ea typeface="DX경필고딕B" pitchFamily="2" charset="-127"/>
              </a:rPr>
              <a:t>일정</a:t>
            </a:r>
            <a:endParaRPr lang="en-US" altLang="ko-KR" sz="24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DX경필고딕B" pitchFamily="2" charset="-127"/>
              <a:ea typeface="DX경필고딕B" pitchFamily="2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071073"/>
              </p:ext>
            </p:extLst>
          </p:nvPr>
        </p:nvGraphicFramePr>
        <p:xfrm>
          <a:off x="172814" y="1196752"/>
          <a:ext cx="8798371" cy="490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834">
                  <a:extLst>
                    <a:ext uri="{9D8B030D-6E8A-4147-A177-3AD203B41FA5}">
                      <a16:colId xmlns:a16="http://schemas.microsoft.com/office/drawing/2014/main" xmlns="" val="3130116251"/>
                    </a:ext>
                  </a:extLst>
                </a:gridCol>
                <a:gridCol w="2623208">
                  <a:extLst>
                    <a:ext uri="{9D8B030D-6E8A-4147-A177-3AD203B41FA5}">
                      <a16:colId xmlns:a16="http://schemas.microsoft.com/office/drawing/2014/main" xmlns="" val="567274282"/>
                    </a:ext>
                  </a:extLst>
                </a:gridCol>
                <a:gridCol w="3334548">
                  <a:extLst>
                    <a:ext uri="{9D8B030D-6E8A-4147-A177-3AD203B41FA5}">
                      <a16:colId xmlns:a16="http://schemas.microsoft.com/office/drawing/2014/main" xmlns="" val="4240577183"/>
                    </a:ext>
                  </a:extLst>
                </a:gridCol>
                <a:gridCol w="1609781">
                  <a:extLst>
                    <a:ext uri="{9D8B030D-6E8A-4147-A177-3AD203B41FA5}">
                      <a16:colId xmlns:a16="http://schemas.microsoft.com/office/drawing/2014/main" xmlns="" val="3110937553"/>
                    </a:ext>
                  </a:extLst>
                </a:gridCol>
              </a:tblGrid>
              <a:tr h="3312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세부 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시행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71836580"/>
                  </a:ext>
                </a:extLst>
              </a:tr>
              <a:tr h="745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주</a:t>
                      </a:r>
                      <a:endParaRPr lang="en-US" altLang="ko-KR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OpenAPI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조사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응용 앱 개발 예시 조사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Xml </a:t>
                      </a:r>
                      <a:r>
                        <a:rPr lang="ko-KR" altLang="en-US" sz="1600" dirty="0" smtClean="0"/>
                        <a:t>모듈 조사 완료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국가공공데이터 포털 활용사례조사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66783592"/>
                  </a:ext>
                </a:extLst>
              </a:tr>
              <a:tr h="5244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주</a:t>
                      </a:r>
                      <a:endParaRPr lang="en-US" altLang="ko-KR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상세 </a:t>
                      </a:r>
                      <a:r>
                        <a:rPr lang="ko-KR" altLang="en-US" sz="1600" dirty="0" smtClean="0"/>
                        <a:t>기능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구현 방법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역할 분담 등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공공 화장실의 </a:t>
                      </a:r>
                      <a:r>
                        <a:rPr lang="ko-KR" altLang="en-US" sz="1600" baseline="0" dirty="0" smtClean="0"/>
                        <a:t>통계 </a:t>
                      </a:r>
                      <a:r>
                        <a:rPr lang="ko-KR" altLang="en-US" sz="1600" baseline="0" dirty="0" smtClean="0"/>
                        <a:t>정보 제공</a:t>
                      </a:r>
                      <a:r>
                        <a:rPr lang="en-US" altLang="ko-KR" sz="1600" baseline="0" dirty="0" smtClean="0"/>
                        <a:t>, 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81699754"/>
                  </a:ext>
                </a:extLst>
              </a:tr>
              <a:tr h="5244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r>
                        <a:rPr lang="ko-KR" altLang="en-US" sz="1600" dirty="0" smtClean="0"/>
                        <a:t>주</a:t>
                      </a:r>
                      <a:endParaRPr lang="en-US" altLang="ko-KR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OpenAPI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연동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구현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국가공공데이터포털 </a:t>
                      </a:r>
                      <a:r>
                        <a:rPr lang="en-US" altLang="ko-KR" sz="1600" dirty="0" err="1" smtClean="0"/>
                        <a:t>OpenAPI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활용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69082127"/>
                  </a:ext>
                </a:extLst>
              </a:tr>
              <a:tr h="427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r>
                        <a:rPr lang="ko-KR" altLang="en-US" sz="1600" dirty="0" smtClean="0"/>
                        <a:t>주</a:t>
                      </a:r>
                      <a:endParaRPr lang="en-US" altLang="ko-KR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aseline="0" dirty="0" smtClean="0"/>
                        <a:t>다양한 검색 기능 구현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공공화장실 </a:t>
                      </a:r>
                      <a:r>
                        <a:rPr lang="ko-KR" altLang="en-US" sz="1600" dirty="0" smtClean="0"/>
                        <a:t>검색 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이름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위치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smtClean="0"/>
                        <a:t>) </a:t>
                      </a:r>
                      <a:r>
                        <a:rPr lang="ko-KR" altLang="en-US" sz="1600" dirty="0" smtClean="0"/>
                        <a:t>정보 제공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dirty="0" smtClean="0"/>
                        <a:t>공공화장실의 정보검색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79507104"/>
                  </a:ext>
                </a:extLst>
              </a:tr>
              <a:tr h="5244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r>
                        <a:rPr lang="ko-KR" altLang="en-US" sz="1600" dirty="0" smtClean="0"/>
                        <a:t>주</a:t>
                      </a:r>
                      <a:endParaRPr lang="en-US" altLang="ko-KR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중간 시연 발표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5/31 or</a:t>
                      </a:r>
                      <a:r>
                        <a:rPr lang="en-US" altLang="ko-KR" sz="1600" b="1" baseline="0" dirty="0" smtClean="0">
                          <a:solidFill>
                            <a:srgbClr val="FF0000"/>
                          </a:solidFill>
                        </a:rPr>
                        <a:t> 5/19</a:t>
                      </a:r>
                      <a:endParaRPr lang="ko-KR" altLang="en-US" sz="16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Youtube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활용 중간 시연 발표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4333453"/>
                  </a:ext>
                </a:extLst>
              </a:tr>
              <a:tr h="52449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</a:t>
                      </a:r>
                      <a:r>
                        <a:rPr lang="ko-KR" altLang="en-US" sz="1600" dirty="0" smtClean="0"/>
                        <a:t>주</a:t>
                      </a:r>
                      <a:endParaRPr lang="en-US" altLang="ko-KR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aseline="0" dirty="0" err="1" smtClean="0"/>
                        <a:t>이메일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데이터베이스</a:t>
                      </a:r>
                      <a:endParaRPr lang="en-US" altLang="ko-KR" sz="1600" baseline="0" dirty="0" smtClean="0"/>
                    </a:p>
                    <a:p>
                      <a:pPr algn="ctr" latinLnBrk="1"/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지도 연동 구현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이메일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데이터베이스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지도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사진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그래프 등 추가 기능 구현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83539043"/>
                  </a:ext>
                </a:extLst>
              </a:tr>
              <a:tr h="635217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C/C++</a:t>
                      </a:r>
                      <a:r>
                        <a:rPr lang="ko-KR" altLang="en-US" sz="1600" dirty="0" smtClean="0"/>
                        <a:t>연동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배포파일작성</a:t>
                      </a:r>
                      <a:endParaRPr lang="en-US" altLang="ko-KR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C/C++</a:t>
                      </a:r>
                      <a:r>
                        <a:rPr lang="ko-KR" altLang="en-US" sz="1600" dirty="0" smtClean="0"/>
                        <a:t>연동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en-US" altLang="ko-KR" sz="1600" dirty="0" err="1" smtClean="0"/>
                        <a:t>distutils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모듈 활용 </a:t>
                      </a:r>
                      <a:r>
                        <a:rPr lang="ko-KR" altLang="en-US" sz="1600" baseline="0" dirty="0" err="1" smtClean="0"/>
                        <a:t>배포파일</a:t>
                      </a:r>
                      <a:r>
                        <a:rPr lang="en-US" altLang="ko-KR" sz="1600" baseline="0" dirty="0" smtClean="0"/>
                        <a:t>,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en-US" altLang="ko-KR" sz="1600" dirty="0" err="1" smtClean="0"/>
                        <a:t>Youtube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활용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최종 시연 발표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46666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99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987824" y="2852936"/>
            <a:ext cx="3168352" cy="115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2852936"/>
            <a:ext cx="2987824" cy="11521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56176" y="2852936"/>
            <a:ext cx="2987824" cy="11521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023828" y="2865130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93315"/>
                </a:solidFill>
                <a:latin typeface="DX경필고딕B" pitchFamily="2" charset="-127"/>
                <a:ea typeface="DX경필고딕B" pitchFamily="2" charset="-127"/>
              </a:rPr>
              <a:t>감사합니다</a:t>
            </a:r>
            <a:endParaRPr lang="ko-KR" altLang="en-US" sz="4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93315"/>
              </a:solidFill>
              <a:latin typeface="DX경필고딕B" pitchFamily="2" charset="-127"/>
              <a:ea typeface="DX경필고딕B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23828" y="3532946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93315"/>
                </a:solidFill>
                <a:latin typeface="DX경필고딕B" pitchFamily="2" charset="-127"/>
                <a:ea typeface="DX경필고딕B" pitchFamily="2" charset="-127"/>
              </a:rPr>
              <a:t>2016.05.10</a:t>
            </a:r>
            <a:endParaRPr lang="en-US" altLang="ko-KR" sz="2000" b="1" baseline="300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93315"/>
              </a:solidFill>
              <a:latin typeface="DX경필고딕B" pitchFamily="2" charset="-127"/>
              <a:ea typeface="DX경필고딕B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00192" y="2852936"/>
            <a:ext cx="72008" cy="1152128"/>
          </a:xfrm>
          <a:prstGeom prst="rect">
            <a:avLst/>
          </a:prstGeom>
          <a:solidFill>
            <a:srgbClr val="F4F7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771800" y="2852936"/>
            <a:ext cx="72008" cy="1152128"/>
          </a:xfrm>
          <a:prstGeom prst="rect">
            <a:avLst/>
          </a:prstGeom>
          <a:solidFill>
            <a:srgbClr val="F4F7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ddd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95928" y="6061797"/>
            <a:ext cx="648072" cy="7962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</TotalTime>
  <Words>209</Words>
  <Application>Microsoft Office PowerPoint</Application>
  <PresentationFormat>화면 슬라이드 쇼(4:3)</PresentationFormat>
  <Paragraphs>56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DX경필고딕B</vt:lpstr>
      <vt:lpstr>Arial</vt:lpstr>
      <vt:lpstr>맑은 고딕 Semilight</vt:lpstr>
      <vt:lpstr>맑은 고딕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임시</dc:creator>
  <cp:lastModifiedBy>수아</cp:lastModifiedBy>
  <cp:revision>67</cp:revision>
  <dcterms:created xsi:type="dcterms:W3CDTF">2016-03-04T02:13:56Z</dcterms:created>
  <dcterms:modified xsi:type="dcterms:W3CDTF">2016-05-10T10:45:29Z</dcterms:modified>
</cp:coreProperties>
</file>