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15616" y="2348880"/>
            <a:ext cx="69840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 Talk </a:t>
            </a:r>
            <a:r>
              <a:rPr lang="en-US" altLang="ko-KR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Messanger</a:t>
            </a:r>
            <a:endParaRPr lang="en-US" altLang="ko-KR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4869160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smtClean="0">
                <a:latin typeface="HY궁서B" pitchFamily="18" charset="-127"/>
                <a:ea typeface="HY궁서B" pitchFamily="18" charset="-127"/>
              </a:rPr>
              <a:t>정재훈</a:t>
            </a:r>
            <a:endParaRPr lang="en-US" altLang="ko-KR" sz="3200" dirty="0" smtClean="0"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2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1395" y="0"/>
            <a:ext cx="22589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Index</a:t>
            </a:r>
            <a:endParaRPr lang="en-US" altLang="ko-K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5776" y="1268760"/>
            <a:ext cx="35059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Protocol -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1204" y="2039496"/>
            <a:ext cx="35059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UI </a:t>
            </a:r>
            <a:r>
              <a:rPr lang="ko-KR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설명</a:t>
            </a:r>
            <a:r>
              <a:rPr lang="en-US" altLang="ko-KR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구름 모양 설명선 1"/>
          <p:cNvSpPr/>
          <p:nvPr/>
        </p:nvSpPr>
        <p:spPr>
          <a:xfrm>
            <a:off x="2159454" y="1401452"/>
            <a:ext cx="503500" cy="5040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모양 설명선 5"/>
          <p:cNvSpPr/>
          <p:nvPr/>
        </p:nvSpPr>
        <p:spPr>
          <a:xfrm>
            <a:off x="2159454" y="2172188"/>
            <a:ext cx="503500" cy="5040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2159454" y="2996952"/>
            <a:ext cx="503500" cy="504056"/>
          </a:xfrm>
          <a:prstGeom prst="cloud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모양 설명선 7"/>
          <p:cNvSpPr/>
          <p:nvPr/>
        </p:nvSpPr>
        <p:spPr>
          <a:xfrm>
            <a:off x="2159454" y="1421911"/>
            <a:ext cx="503500" cy="504056"/>
          </a:xfrm>
          <a:prstGeom prst="cloud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모양 설명선 9"/>
          <p:cNvSpPr/>
          <p:nvPr/>
        </p:nvSpPr>
        <p:spPr>
          <a:xfrm>
            <a:off x="2159454" y="2192647"/>
            <a:ext cx="503500" cy="504056"/>
          </a:xfrm>
          <a:prstGeom prst="cloud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364088" y="26886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25063" y="268861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 Listen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64088" y="1844824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225063" y="1941899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Accept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09139" y="1196752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779912" y="230193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056912" y="1188984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056912" y="2708920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364088" y="3501008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Data </a:t>
            </a:r>
          </a:p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851920" y="38913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195736" y="3538998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909139" y="2852936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34096" y="494116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08713" y="4509120"/>
            <a:ext cx="3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225063" y="4681574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 Packet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909139" y="4291089"/>
            <a:ext cx="0" cy="32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5656" y="4697042"/>
            <a:ext cx="3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785029" y="3099880"/>
            <a:ext cx="0" cy="204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1785029" y="5145724"/>
            <a:ext cx="540060" cy="6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752628" y="3109156"/>
            <a:ext cx="3899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652120" y="3099880"/>
            <a:ext cx="0" cy="265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3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979" y="1286690"/>
            <a:ext cx="3816424" cy="4392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6498" y="2006770"/>
            <a:ext cx="2251386" cy="92333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</a:t>
            </a:r>
            <a:r>
              <a:rPr lang="en-US" altLang="ko-KR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Talk</a:t>
            </a:r>
            <a:endParaRPr lang="en-US" altLang="ko-K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1640" y="3266910"/>
            <a:ext cx="2196244" cy="306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3573016"/>
            <a:ext cx="2196244" cy="306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46364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회 원 가 입</a:t>
            </a:r>
            <a:endParaRPr lang="ko-KR" altLang="en-US" sz="1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2251" y="539533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개발자 정보</a:t>
            </a:r>
            <a:endParaRPr lang="ko-KR" altLang="en-US" sz="9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961844"/>
            <a:ext cx="3528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Client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IP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port</a:t>
            </a:r>
            <a:r>
              <a:rPr lang="ko-KR" altLang="en-US" sz="1100" dirty="0" smtClean="0"/>
              <a:t>번호를 </a:t>
            </a:r>
            <a:r>
              <a:rPr lang="en-US" altLang="ko-KR" sz="1100" dirty="0" smtClean="0"/>
              <a:t>text</a:t>
            </a:r>
            <a:r>
              <a:rPr lang="ko-KR" altLang="en-US" sz="1100" dirty="0" smtClean="0"/>
              <a:t>를 통해 읽는다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 ID, Password </a:t>
            </a:r>
            <a:r>
              <a:rPr lang="ko-KR" altLang="en-US" sz="1100" dirty="0" err="1" smtClean="0"/>
              <a:t>둘다</a:t>
            </a:r>
            <a:r>
              <a:rPr lang="ko-KR" altLang="en-US" sz="1100" dirty="0" smtClean="0"/>
              <a:t> 입력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후 </a:t>
            </a:r>
            <a:r>
              <a:rPr lang="en-US" altLang="ko-KR" sz="1100" dirty="0" smtClean="0"/>
              <a:t>Login or Enter </a:t>
            </a:r>
            <a:r>
              <a:rPr lang="ko-KR" altLang="en-US" sz="1100" dirty="0" err="1" smtClean="0"/>
              <a:t>입력시</a:t>
            </a:r>
            <a:r>
              <a:rPr lang="ko-KR" altLang="en-US" sz="1100" dirty="0" smtClean="0"/>
              <a:t> 서버에 </a:t>
            </a:r>
            <a:r>
              <a:rPr lang="en-US" altLang="ko-KR" sz="1100" dirty="0" smtClean="0"/>
              <a:t>Login </a:t>
            </a:r>
            <a:r>
              <a:rPr lang="ko-KR" altLang="en-US" sz="1100" dirty="0" err="1" smtClean="0"/>
              <a:t>패킷</a:t>
            </a:r>
            <a:r>
              <a:rPr lang="ko-KR" altLang="en-US" sz="1100" dirty="0" smtClean="0"/>
              <a:t> 전송</a:t>
            </a:r>
            <a:r>
              <a:rPr lang="en-US" altLang="ko-KR" sz="1100" dirty="0" smtClean="0"/>
              <a:t>, (password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로 표시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3.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서버는 해당 정보를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를 통해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초기 단계에서는 </a:t>
            </a:r>
            <a:r>
              <a:rPr lang="en-US" altLang="ko-KR" sz="1100" dirty="0" smtClean="0"/>
              <a:t>text </a:t>
            </a:r>
            <a:r>
              <a:rPr lang="ko-KR" altLang="en-US" sz="1100" dirty="0" smtClean="0"/>
              <a:t>파일을 통해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읽어들이고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일치하는 </a:t>
            </a:r>
            <a:endParaRPr lang="en-US" altLang="ko-KR" sz="1100" dirty="0" smtClean="0"/>
          </a:p>
          <a:p>
            <a:r>
              <a:rPr lang="ko-KR" altLang="en-US" sz="1100" dirty="0" smtClean="0"/>
              <a:t>정보가 </a:t>
            </a:r>
            <a:r>
              <a:rPr lang="ko-KR" altLang="en-US" sz="1100" dirty="0" err="1" smtClean="0"/>
              <a:t>없을시에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No Packet </a:t>
            </a:r>
            <a:r>
              <a:rPr lang="ko-KR" altLang="en-US" sz="1100" dirty="0" smtClean="0"/>
              <a:t>전송</a:t>
            </a:r>
            <a:endParaRPr lang="en-US" altLang="ko-KR" sz="1100" dirty="0" smtClean="0"/>
          </a:p>
          <a:p>
            <a:r>
              <a:rPr lang="en-US" altLang="ko-KR" sz="1100" dirty="0" smtClean="0"/>
              <a:t>Client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pop up</a:t>
            </a:r>
            <a:r>
              <a:rPr lang="ko-KR" altLang="en-US" sz="1100" dirty="0" smtClean="0"/>
              <a:t>을 띄운다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4. ID / </a:t>
            </a:r>
            <a:r>
              <a:rPr lang="ko-KR" altLang="en-US" sz="1100" dirty="0" smtClean="0"/>
              <a:t>비밀번호 찾기를 누르면 창을 띄운다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err="1" smtClean="0"/>
              <a:t>회원가입시</a:t>
            </a:r>
            <a:r>
              <a:rPr lang="ko-KR" altLang="en-US" sz="1100" dirty="0" smtClean="0"/>
              <a:t> 입력했던 </a:t>
            </a:r>
            <a:r>
              <a:rPr lang="ko-KR" altLang="en-US" sz="1100" dirty="0" err="1" smtClean="0"/>
              <a:t>내용중</a:t>
            </a:r>
            <a:r>
              <a:rPr lang="ko-KR" altLang="en-US" sz="1100" dirty="0" smtClean="0"/>
              <a:t> 일부를 입력하게 유도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text or DB</a:t>
            </a:r>
            <a:r>
              <a:rPr lang="ko-KR" altLang="en-US" sz="1100" dirty="0" smtClean="0"/>
              <a:t>를 통해서 </a:t>
            </a:r>
            <a:r>
              <a:rPr lang="ko-KR" altLang="en-US" sz="1100" dirty="0" err="1" smtClean="0"/>
              <a:t>서칭</a:t>
            </a:r>
            <a:r>
              <a:rPr lang="ko-KR" altLang="en-US" sz="1100" dirty="0" smtClean="0"/>
              <a:t> 후 입력 </a:t>
            </a:r>
            <a:r>
              <a:rPr lang="ko-KR" altLang="en-US" sz="1100" dirty="0" err="1" smtClean="0"/>
              <a:t>일치시</a:t>
            </a:r>
            <a:r>
              <a:rPr lang="ko-KR" altLang="en-US" sz="1100" dirty="0" smtClean="0"/>
              <a:t> 힌트를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주는 것으로</a:t>
            </a:r>
            <a:r>
              <a:rPr lang="en-US" altLang="ko-KR" sz="1100" dirty="0" smtClean="0"/>
              <a:t>.?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회원 </a:t>
            </a:r>
            <a:r>
              <a:rPr lang="ko-KR" altLang="en-US" sz="1100" dirty="0" err="1" smtClean="0"/>
              <a:t>가입시</a:t>
            </a:r>
            <a:r>
              <a:rPr lang="ko-KR" altLang="en-US" sz="1100" dirty="0" smtClean="0"/>
              <a:t> 새로운 창 활성화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핸드폰번호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err="1" smtClean="0"/>
              <a:t>이메일</a:t>
            </a:r>
            <a:r>
              <a:rPr lang="en-US" altLang="ko-KR" sz="1100" dirty="0" smtClean="0"/>
              <a:t>, id pass, 2pass </a:t>
            </a:r>
            <a:r>
              <a:rPr lang="ko-KR" altLang="en-US" sz="1100" dirty="0" smtClean="0"/>
              <a:t>를 받고 확인을 누르면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서버에 </a:t>
            </a:r>
            <a:r>
              <a:rPr lang="ko-KR" altLang="en-US" sz="1100" dirty="0" err="1" smtClean="0"/>
              <a:t>패킷</a:t>
            </a:r>
            <a:r>
              <a:rPr lang="ko-KR" altLang="en-US" sz="1100" dirty="0" smtClean="0"/>
              <a:t> 전송 및 </a:t>
            </a:r>
            <a:r>
              <a:rPr lang="en-US" altLang="ko-KR" sz="1100" dirty="0" smtClean="0"/>
              <a:t>DB or text</a:t>
            </a:r>
            <a:r>
              <a:rPr lang="ko-KR" altLang="en-US" sz="1100" dirty="0" smtClean="0"/>
              <a:t>에 저장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6. </a:t>
            </a:r>
            <a:r>
              <a:rPr lang="ko-KR" altLang="en-US" sz="1100" dirty="0" smtClean="0"/>
              <a:t>개발자 정보를 누르면 내 이름과 </a:t>
            </a:r>
            <a:r>
              <a:rPr lang="en-US" altLang="ko-KR" sz="1100" dirty="0" smtClean="0"/>
              <a:t>e-mail</a:t>
            </a:r>
            <a:r>
              <a:rPr lang="ko-KR" altLang="en-US" sz="1100" dirty="0" smtClean="0"/>
              <a:t>주소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팝업을 띄운다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버튼만 존재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확인 누르면    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팝업을 내린다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4005064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436510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ID / </a:t>
            </a:r>
            <a:r>
              <a:rPr lang="ko-KR" altLang="en-US" sz="1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비밀번호 찾기</a:t>
            </a:r>
            <a:endParaRPr lang="ko-KR" altLang="en-US" sz="1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50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979" y="1286690"/>
            <a:ext cx="3816424" cy="4392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27766" y="1628800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9632" y="1556792"/>
            <a:ext cx="2304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7766" y="2276872"/>
            <a:ext cx="3412186" cy="30243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80166" y="3140968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2032" y="3068960"/>
            <a:ext cx="2304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친구 </a:t>
            </a:r>
            <a:r>
              <a:rPr lang="en-US" altLang="ko-KR" dirty="0" smtClean="0"/>
              <a:t>1</a:t>
            </a:r>
          </a:p>
        </p:txBody>
      </p:sp>
      <p:sp>
        <p:nvSpPr>
          <p:cNvPr id="9" name="타원 8"/>
          <p:cNvSpPr/>
          <p:nvPr/>
        </p:nvSpPr>
        <p:spPr>
          <a:xfrm>
            <a:off x="892354" y="4581128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4220" y="4509120"/>
            <a:ext cx="2304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친구 </a:t>
            </a:r>
            <a:r>
              <a:rPr lang="en-US" altLang="ko-KR" dirty="0"/>
              <a:t>N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2399494" y="348293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99494" y="3763950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11760" y="4077072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961844"/>
            <a:ext cx="35283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클라이언트가 접속하면 해당 계정이 소유하고 있는</a:t>
            </a:r>
            <a:endParaRPr lang="en-US" altLang="ko-KR" sz="1100" dirty="0" smtClean="0"/>
          </a:p>
          <a:p>
            <a:r>
              <a:rPr lang="ko-KR" altLang="en-US" sz="1100" dirty="0" smtClean="0"/>
              <a:t>친구목록을 리스트 박스를 통하여 </a:t>
            </a:r>
            <a:r>
              <a:rPr lang="en-US" altLang="ko-KR" sz="1100" dirty="0" smtClean="0"/>
              <a:t>List Up </a:t>
            </a:r>
            <a:r>
              <a:rPr lang="ko-KR" altLang="en-US" sz="1100" dirty="0" smtClean="0"/>
              <a:t>해준다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친구 저장 </a:t>
            </a:r>
            <a:r>
              <a:rPr lang="en-US" altLang="ko-KR" sz="1100" dirty="0" smtClean="0"/>
              <a:t>MAX = 200</a:t>
            </a:r>
          </a:p>
          <a:p>
            <a:r>
              <a:rPr lang="ko-KR" altLang="en-US" sz="1100" dirty="0" smtClean="0"/>
              <a:t>저장되어있는 친구들에게 해당 </a:t>
            </a:r>
            <a:r>
              <a:rPr lang="en-US" altLang="ko-KR" sz="1100" dirty="0" smtClean="0"/>
              <a:t>Client</a:t>
            </a:r>
            <a:r>
              <a:rPr lang="ko-KR" altLang="en-US" sz="1100" dirty="0" smtClean="0"/>
              <a:t>가 접속함을</a:t>
            </a:r>
            <a:endParaRPr lang="en-US" altLang="ko-KR" sz="1100" dirty="0" smtClean="0"/>
          </a:p>
          <a:p>
            <a:r>
              <a:rPr lang="ko-KR" altLang="en-US" sz="1100" dirty="0" smtClean="0"/>
              <a:t>알리고 해당 </a:t>
            </a:r>
            <a:r>
              <a:rPr lang="en-US" altLang="ko-KR" sz="1100" dirty="0" smtClean="0"/>
              <a:t>Client</a:t>
            </a:r>
            <a:r>
              <a:rPr lang="ko-KR" altLang="en-US" sz="1100" dirty="0" smtClean="0"/>
              <a:t>에도 </a:t>
            </a:r>
            <a:r>
              <a:rPr lang="en-US" altLang="ko-KR" sz="1100" dirty="0" smtClean="0"/>
              <a:t>List Up </a:t>
            </a:r>
            <a:r>
              <a:rPr lang="ko-KR" altLang="en-US" sz="1100" dirty="0" smtClean="0"/>
              <a:t>해준다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각 </a:t>
            </a:r>
            <a:r>
              <a:rPr lang="en-US" altLang="ko-KR" sz="1100" dirty="0" smtClean="0"/>
              <a:t>Friend box</a:t>
            </a:r>
            <a:r>
              <a:rPr lang="ko-KR" altLang="en-US" sz="1100" dirty="0" smtClean="0"/>
              <a:t>를 더블 클릭하면 메시지 </a:t>
            </a:r>
            <a:r>
              <a:rPr lang="en-US" altLang="ko-KR" sz="1100" dirty="0" smtClean="0"/>
              <a:t>form</a:t>
            </a:r>
            <a:r>
              <a:rPr lang="ko-KR" altLang="en-US" sz="1100" dirty="0" smtClean="0"/>
              <a:t>으로</a:t>
            </a:r>
            <a:endParaRPr lang="en-US" altLang="ko-KR" sz="1100" dirty="0" smtClean="0"/>
          </a:p>
          <a:p>
            <a:r>
              <a:rPr lang="ko-KR" altLang="en-US" sz="1100" dirty="0" smtClean="0"/>
              <a:t>넘어간다</a:t>
            </a:r>
            <a:r>
              <a:rPr lang="en-US" altLang="ko-KR" sz="1100" dirty="0" smtClean="0"/>
              <a:t>. Delete Search </a:t>
            </a:r>
            <a:r>
              <a:rPr lang="ko-KR" altLang="en-US" sz="1100" dirty="0" smtClean="0"/>
              <a:t>기능 포함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5" name="십자형 14"/>
          <p:cNvSpPr/>
          <p:nvPr/>
        </p:nvSpPr>
        <p:spPr>
          <a:xfrm>
            <a:off x="3995936" y="1476687"/>
            <a:ext cx="216024" cy="21602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979" y="1286690"/>
            <a:ext cx="3816424" cy="4392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6498" y="2006770"/>
            <a:ext cx="2251386" cy="92333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</a:t>
            </a:r>
            <a:r>
              <a:rPr lang="en-US" altLang="ko-KR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Talk</a:t>
            </a:r>
            <a:endParaRPr lang="en-US" altLang="ko-K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66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249</Words>
  <Application>Microsoft Office PowerPoint</Application>
  <PresentationFormat>화면 슬라이드 쇼(4:3)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</cp:lastModifiedBy>
  <cp:revision>17</cp:revision>
  <dcterms:created xsi:type="dcterms:W3CDTF">2006-10-05T04:04:58Z</dcterms:created>
  <dcterms:modified xsi:type="dcterms:W3CDTF">2019-01-10T08:28:52Z</dcterms:modified>
</cp:coreProperties>
</file>