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70" r:id="rId2"/>
    <p:sldId id="345" r:id="rId3"/>
    <p:sldId id="359" r:id="rId4"/>
    <p:sldId id="389" r:id="rId5"/>
    <p:sldId id="388" r:id="rId6"/>
    <p:sldId id="361" r:id="rId7"/>
    <p:sldId id="385" r:id="rId8"/>
    <p:sldId id="390" r:id="rId9"/>
    <p:sldId id="391" r:id="rId10"/>
    <p:sldId id="392" r:id="rId11"/>
    <p:sldId id="353" r:id="rId12"/>
    <p:sldId id="369" r:id="rId13"/>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1pPr>
    <a:lvl2pPr marL="0" marR="0" indent="4572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2pPr>
    <a:lvl3pPr marL="0" marR="0" indent="9144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3pPr>
    <a:lvl4pPr marL="0" marR="0" indent="13716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4pPr>
    <a:lvl5pPr marL="0" marR="0" indent="18288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5pPr>
    <a:lvl6pPr marL="0" marR="0" indent="22860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6pPr>
    <a:lvl7pPr marL="0" marR="0" indent="27432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7pPr>
    <a:lvl8pPr marL="0" marR="0" indent="32004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8pPr>
    <a:lvl9pPr marL="0" marR="0" indent="36576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03FF824-C3CB-4DDE-B7B0-F0F6E2A9208A}" v="31" dt="2020-11-12T12:14:46.051"/>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a:tcStyle>
        <a:tcBdr/>
        <a:fill>
          <a:solidFill>
            <a:srgbClr val="E8ECF4"/>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a:tcStyle>
        <a:tcBdr/>
        <a:fill>
          <a:solidFill>
            <a:srgbClr val="EFF3E9"/>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a:tcStyle>
        <a:tcBdr/>
        <a:fill>
          <a:solidFill>
            <a:srgbClr val="FDEE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069" autoAdjust="0"/>
    <p:restoredTop sz="93697" autoAdjust="0"/>
  </p:normalViewPr>
  <p:slideViewPr>
    <p:cSldViewPr snapToGrid="0" snapToObjects="1">
      <p:cViewPr varScale="1">
        <p:scale>
          <a:sx n="137" d="100"/>
          <a:sy n="137" d="100"/>
        </p:scale>
        <p:origin x="1068" y="108"/>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trick Lingga" userId="67c10ffa-3567-4813-8c35-1e2c934b72eb" providerId="ADAL" clId="{703FF824-C3CB-4DDE-B7B0-F0F6E2A9208A}"/>
    <pc:docChg chg="undo redo custSel mod addSld delSld modSld sldOrd">
      <pc:chgData name="Patrick Lingga" userId="67c10ffa-3567-4813-8c35-1e2c934b72eb" providerId="ADAL" clId="{703FF824-C3CB-4DDE-B7B0-F0F6E2A9208A}" dt="2020-11-12T14:05:10.640" v="536" actId="20577"/>
      <pc:docMkLst>
        <pc:docMk/>
      </pc:docMkLst>
      <pc:sldChg chg="modSp add del mod">
        <pc:chgData name="Patrick Lingga" userId="67c10ffa-3567-4813-8c35-1e2c934b72eb" providerId="ADAL" clId="{703FF824-C3CB-4DDE-B7B0-F0F6E2A9208A}" dt="2020-11-12T06:28:42.327" v="347" actId="20577"/>
        <pc:sldMkLst>
          <pc:docMk/>
          <pc:sldMk cId="0" sldId="258"/>
        </pc:sldMkLst>
        <pc:spChg chg="mod">
          <ac:chgData name="Patrick Lingga" userId="67c10ffa-3567-4813-8c35-1e2c934b72eb" providerId="ADAL" clId="{703FF824-C3CB-4DDE-B7B0-F0F6E2A9208A}" dt="2020-11-12T06:28:42.327" v="347" actId="20577"/>
          <ac:spMkLst>
            <pc:docMk/>
            <pc:sldMk cId="0" sldId="258"/>
            <ac:spMk id="1457" creationId="{00000000-0000-0000-0000-000000000000}"/>
          </ac:spMkLst>
        </pc:spChg>
      </pc:sldChg>
      <pc:sldChg chg="modSp add del mod">
        <pc:chgData name="Patrick Lingga" userId="67c10ffa-3567-4813-8c35-1e2c934b72eb" providerId="ADAL" clId="{703FF824-C3CB-4DDE-B7B0-F0F6E2A9208A}" dt="2020-11-12T06:29:44.169" v="352" actId="20577"/>
        <pc:sldMkLst>
          <pc:docMk/>
          <pc:sldMk cId="0" sldId="259"/>
        </pc:sldMkLst>
        <pc:spChg chg="mod">
          <ac:chgData name="Patrick Lingga" userId="67c10ffa-3567-4813-8c35-1e2c934b72eb" providerId="ADAL" clId="{703FF824-C3CB-4DDE-B7B0-F0F6E2A9208A}" dt="2020-11-12T06:29:44.169" v="352" actId="20577"/>
          <ac:spMkLst>
            <pc:docMk/>
            <pc:sldMk cId="0" sldId="259"/>
            <ac:spMk id="1461" creationId="{00000000-0000-0000-0000-000000000000}"/>
          </ac:spMkLst>
        </pc:spChg>
      </pc:sldChg>
      <pc:sldChg chg="addSp delSp modSp mod">
        <pc:chgData name="Patrick Lingga" userId="67c10ffa-3567-4813-8c35-1e2c934b72eb" providerId="ADAL" clId="{703FF824-C3CB-4DDE-B7B0-F0F6E2A9208A}" dt="2020-11-12T14:05:10.640" v="536" actId="20577"/>
        <pc:sldMkLst>
          <pc:docMk/>
          <pc:sldMk cId="0" sldId="260"/>
        </pc:sldMkLst>
        <pc:spChg chg="add del mod">
          <ac:chgData name="Patrick Lingga" userId="67c10ffa-3567-4813-8c35-1e2c934b72eb" providerId="ADAL" clId="{703FF824-C3CB-4DDE-B7B0-F0F6E2A9208A}" dt="2020-11-12T12:14:46.051" v="412"/>
          <ac:spMkLst>
            <pc:docMk/>
            <pc:sldMk cId="0" sldId="260"/>
            <ac:spMk id="8" creationId="{822A7940-98EA-4DF8-BF86-B77D12E02594}"/>
          </ac:spMkLst>
        </pc:spChg>
        <pc:spChg chg="mod">
          <ac:chgData name="Patrick Lingga" userId="67c10ffa-3567-4813-8c35-1e2c934b72eb" providerId="ADAL" clId="{703FF824-C3CB-4DDE-B7B0-F0F6E2A9208A}" dt="2020-11-12T14:05:10.640" v="536" actId="20577"/>
          <ac:spMkLst>
            <pc:docMk/>
            <pc:sldMk cId="0" sldId="260"/>
            <ac:spMk id="1467" creationId="{00000000-0000-0000-0000-000000000000}"/>
          </ac:spMkLst>
        </pc:spChg>
        <pc:picChg chg="add mod">
          <ac:chgData name="Patrick Lingga" userId="67c10ffa-3567-4813-8c35-1e2c934b72eb" providerId="ADAL" clId="{703FF824-C3CB-4DDE-B7B0-F0F6E2A9208A}" dt="2020-11-12T12:14:05.868" v="410" actId="1076"/>
          <ac:picMkLst>
            <pc:docMk/>
            <pc:sldMk cId="0" sldId="260"/>
            <ac:picMk id="3" creationId="{8B47482D-A35D-451F-A384-50BC5C2CADDF}"/>
          </ac:picMkLst>
        </pc:picChg>
      </pc:sldChg>
      <pc:sldChg chg="del">
        <pc:chgData name="Patrick Lingga" userId="67c10ffa-3567-4813-8c35-1e2c934b72eb" providerId="ADAL" clId="{703FF824-C3CB-4DDE-B7B0-F0F6E2A9208A}" dt="2020-11-09T05:58:14.949" v="1" actId="47"/>
        <pc:sldMkLst>
          <pc:docMk/>
          <pc:sldMk cId="2323088866" sldId="269"/>
        </pc:sldMkLst>
      </pc:sldChg>
      <pc:sldChg chg="del">
        <pc:chgData name="Patrick Lingga" userId="67c10ffa-3567-4813-8c35-1e2c934b72eb" providerId="ADAL" clId="{703FF824-C3CB-4DDE-B7B0-F0F6E2A9208A}" dt="2020-11-09T05:58:14.949" v="1" actId="47"/>
        <pc:sldMkLst>
          <pc:docMk/>
          <pc:sldMk cId="2802606478" sldId="271"/>
        </pc:sldMkLst>
      </pc:sldChg>
      <pc:sldChg chg="del">
        <pc:chgData name="Patrick Lingga" userId="67c10ffa-3567-4813-8c35-1e2c934b72eb" providerId="ADAL" clId="{703FF824-C3CB-4DDE-B7B0-F0F6E2A9208A}" dt="2020-11-11T12:13:01.008" v="5" actId="47"/>
        <pc:sldMkLst>
          <pc:docMk/>
          <pc:sldMk cId="1941244401" sldId="301"/>
        </pc:sldMkLst>
      </pc:sldChg>
      <pc:sldChg chg="addSp delSp modSp add del mod modClrScheme chgLayout">
        <pc:chgData name="Patrick Lingga" userId="67c10ffa-3567-4813-8c35-1e2c934b72eb" providerId="ADAL" clId="{703FF824-C3CB-4DDE-B7B0-F0F6E2A9208A}" dt="2020-11-12T04:54:10.094" v="235" actId="1582"/>
        <pc:sldMkLst>
          <pc:docMk/>
          <pc:sldMk cId="1407816103" sldId="332"/>
        </pc:sldMkLst>
        <pc:spChg chg="mod">
          <ac:chgData name="Patrick Lingga" userId="67c10ffa-3567-4813-8c35-1e2c934b72eb" providerId="ADAL" clId="{703FF824-C3CB-4DDE-B7B0-F0F6E2A9208A}" dt="2020-11-11T12:14:42.424" v="20" actId="26606"/>
          <ac:spMkLst>
            <pc:docMk/>
            <pc:sldMk cId="1407816103" sldId="332"/>
            <ac:spMk id="5" creationId="{00000000-0000-0000-0000-000000000000}"/>
          </ac:spMkLst>
        </pc:spChg>
        <pc:spChg chg="mod ord">
          <ac:chgData name="Patrick Lingga" userId="67c10ffa-3567-4813-8c35-1e2c934b72eb" providerId="ADAL" clId="{703FF824-C3CB-4DDE-B7B0-F0F6E2A9208A}" dt="2020-11-11T12:14:42.424" v="20" actId="26606"/>
          <ac:spMkLst>
            <pc:docMk/>
            <pc:sldMk cId="1407816103" sldId="332"/>
            <ac:spMk id="10" creationId="{00000000-0000-0000-0000-000000000000}"/>
          </ac:spMkLst>
        </pc:spChg>
        <pc:spChg chg="mod">
          <ac:chgData name="Patrick Lingga" userId="67c10ffa-3567-4813-8c35-1e2c934b72eb" providerId="ADAL" clId="{703FF824-C3CB-4DDE-B7B0-F0F6E2A9208A}" dt="2020-11-11T12:14:45.722" v="21"/>
          <ac:spMkLst>
            <pc:docMk/>
            <pc:sldMk cId="1407816103" sldId="332"/>
            <ac:spMk id="11" creationId="{00000000-0000-0000-0000-000000000000}"/>
          </ac:spMkLst>
        </pc:spChg>
        <pc:spChg chg="add mod">
          <ac:chgData name="Patrick Lingga" userId="67c10ffa-3567-4813-8c35-1e2c934b72eb" providerId="ADAL" clId="{703FF824-C3CB-4DDE-B7B0-F0F6E2A9208A}" dt="2020-11-11T12:14:42.424" v="20" actId="26606"/>
          <ac:spMkLst>
            <pc:docMk/>
            <pc:sldMk cId="1407816103" sldId="332"/>
            <ac:spMk id="16" creationId="{0FBEF78A-5111-4846-BDC3-AFFCCAFDAAA1}"/>
          </ac:spMkLst>
        </pc:spChg>
        <pc:picChg chg="add del mod">
          <ac:chgData name="Patrick Lingga" userId="67c10ffa-3567-4813-8c35-1e2c934b72eb" providerId="ADAL" clId="{703FF824-C3CB-4DDE-B7B0-F0F6E2A9208A}" dt="2020-11-12T04:53:50.020" v="229" actId="478"/>
          <ac:picMkLst>
            <pc:docMk/>
            <pc:sldMk cId="1407816103" sldId="332"/>
            <ac:picMk id="2" creationId="{3CDCA371-BA5B-4AC5-A5B5-0C49FFB5A90A}"/>
          </ac:picMkLst>
        </pc:picChg>
        <pc:picChg chg="add del">
          <ac:chgData name="Patrick Lingga" userId="67c10ffa-3567-4813-8c35-1e2c934b72eb" providerId="ADAL" clId="{703FF824-C3CB-4DDE-B7B0-F0F6E2A9208A}" dt="2020-11-11T12:14:40.747" v="18"/>
          <ac:picMkLst>
            <pc:docMk/>
            <pc:sldMk cId="1407816103" sldId="332"/>
            <ac:picMk id="2" creationId="{C21BC99C-8C29-4854-8F5A-6694BDE0479C}"/>
          </ac:picMkLst>
        </pc:picChg>
        <pc:picChg chg="add mod">
          <ac:chgData name="Patrick Lingga" userId="67c10ffa-3567-4813-8c35-1e2c934b72eb" providerId="ADAL" clId="{703FF824-C3CB-4DDE-B7B0-F0F6E2A9208A}" dt="2020-11-12T04:54:10.094" v="235" actId="1582"/>
          <ac:picMkLst>
            <pc:docMk/>
            <pc:sldMk cId="1407816103" sldId="332"/>
            <ac:picMk id="3" creationId="{1EC8F5F4-F56E-41AA-83F9-A36E5A04E274}"/>
          </ac:picMkLst>
        </pc:picChg>
        <pc:picChg chg="add del">
          <ac:chgData name="Patrick Lingga" userId="67c10ffa-3567-4813-8c35-1e2c934b72eb" providerId="ADAL" clId="{703FF824-C3CB-4DDE-B7B0-F0F6E2A9208A}" dt="2020-11-11T13:02:57.433" v="113" actId="478"/>
          <ac:picMkLst>
            <pc:docMk/>
            <pc:sldMk cId="1407816103" sldId="332"/>
            <ac:picMk id="12" creationId="{00000000-0000-0000-0000-000000000000}"/>
          </ac:picMkLst>
        </pc:picChg>
      </pc:sldChg>
      <pc:sldChg chg="addSp delSp modSp add del mod">
        <pc:chgData name="Patrick Lingga" userId="67c10ffa-3567-4813-8c35-1e2c934b72eb" providerId="ADAL" clId="{703FF824-C3CB-4DDE-B7B0-F0F6E2A9208A}" dt="2020-11-12T12:06:53.457" v="397" actId="1582"/>
        <pc:sldMkLst>
          <pc:docMk/>
          <pc:sldMk cId="45670051" sldId="333"/>
        </pc:sldMkLst>
        <pc:spChg chg="mod">
          <ac:chgData name="Patrick Lingga" userId="67c10ffa-3567-4813-8c35-1e2c934b72eb" providerId="ADAL" clId="{703FF824-C3CB-4DDE-B7B0-F0F6E2A9208A}" dt="2020-11-12T12:05:04.501" v="381" actId="27636"/>
          <ac:spMkLst>
            <pc:docMk/>
            <pc:sldMk cId="45670051" sldId="333"/>
            <ac:spMk id="11" creationId="{00000000-0000-0000-0000-000000000000}"/>
          </ac:spMkLst>
        </pc:spChg>
        <pc:picChg chg="del">
          <ac:chgData name="Patrick Lingga" userId="67c10ffa-3567-4813-8c35-1e2c934b72eb" providerId="ADAL" clId="{703FF824-C3CB-4DDE-B7B0-F0F6E2A9208A}" dt="2020-11-12T12:05:44.937" v="382" actId="478"/>
          <ac:picMkLst>
            <pc:docMk/>
            <pc:sldMk cId="45670051" sldId="333"/>
            <ac:picMk id="2" creationId="{00000000-0000-0000-0000-000000000000}"/>
          </ac:picMkLst>
        </pc:picChg>
        <pc:picChg chg="add del mod modCrop">
          <ac:chgData name="Patrick Lingga" userId="67c10ffa-3567-4813-8c35-1e2c934b72eb" providerId="ADAL" clId="{703FF824-C3CB-4DDE-B7B0-F0F6E2A9208A}" dt="2020-11-12T12:06:23.526" v="386" actId="478"/>
          <ac:picMkLst>
            <pc:docMk/>
            <pc:sldMk cId="45670051" sldId="333"/>
            <ac:picMk id="3" creationId="{E141E215-F0FB-4E88-A8A7-45B1C1484A19}"/>
          </ac:picMkLst>
        </pc:picChg>
        <pc:picChg chg="add mod modCrop">
          <ac:chgData name="Patrick Lingga" userId="67c10ffa-3567-4813-8c35-1e2c934b72eb" providerId="ADAL" clId="{703FF824-C3CB-4DDE-B7B0-F0F6E2A9208A}" dt="2020-11-12T12:06:53.457" v="397" actId="1582"/>
          <ac:picMkLst>
            <pc:docMk/>
            <pc:sldMk cId="45670051" sldId="333"/>
            <ac:picMk id="4" creationId="{0BDFC05A-F7DA-4D03-80FC-79685DE96022}"/>
          </ac:picMkLst>
        </pc:picChg>
      </pc:sldChg>
      <pc:sldChg chg="ord">
        <pc:chgData name="Patrick Lingga" userId="67c10ffa-3567-4813-8c35-1e2c934b72eb" providerId="ADAL" clId="{703FF824-C3CB-4DDE-B7B0-F0F6E2A9208A}" dt="2020-11-12T06:58:22.896" v="356"/>
        <pc:sldMkLst>
          <pc:docMk/>
          <pc:sldMk cId="279557671" sldId="334"/>
        </pc:sldMkLst>
      </pc:sldChg>
      <pc:sldChg chg="add del">
        <pc:chgData name="Patrick Lingga" userId="67c10ffa-3567-4813-8c35-1e2c934b72eb" providerId="ADAL" clId="{703FF824-C3CB-4DDE-B7B0-F0F6E2A9208A}" dt="2020-11-11T12:13:27.716" v="6"/>
        <pc:sldMkLst>
          <pc:docMk/>
          <pc:sldMk cId="2916340518" sldId="336"/>
        </pc:sldMkLst>
      </pc:sldChg>
      <pc:sldChg chg="addSp delSp modSp add del mod">
        <pc:chgData name="Patrick Lingga" userId="67c10ffa-3567-4813-8c35-1e2c934b72eb" providerId="ADAL" clId="{703FF824-C3CB-4DDE-B7B0-F0F6E2A9208A}" dt="2020-11-12T07:21:31.020" v="367" actId="1582"/>
        <pc:sldMkLst>
          <pc:docMk/>
          <pc:sldMk cId="3333137017" sldId="337"/>
        </pc:sldMkLst>
        <pc:spChg chg="del">
          <ac:chgData name="Patrick Lingga" userId="67c10ffa-3567-4813-8c35-1e2c934b72eb" providerId="ADAL" clId="{703FF824-C3CB-4DDE-B7B0-F0F6E2A9208A}" dt="2020-11-11T12:35:15.359" v="31" actId="478"/>
          <ac:spMkLst>
            <pc:docMk/>
            <pc:sldMk cId="3333137017" sldId="337"/>
            <ac:spMk id="10" creationId="{983ADDA1-C25A-474E-9B81-8C08C54BF55E}"/>
          </ac:spMkLst>
        </pc:spChg>
        <pc:spChg chg="add mod">
          <ac:chgData name="Patrick Lingga" userId="67c10ffa-3567-4813-8c35-1e2c934b72eb" providerId="ADAL" clId="{703FF824-C3CB-4DDE-B7B0-F0F6E2A9208A}" dt="2020-11-11T14:14:14.630" v="127" actId="1076"/>
          <ac:spMkLst>
            <pc:docMk/>
            <pc:sldMk cId="3333137017" sldId="337"/>
            <ac:spMk id="11" creationId="{7F73F57E-9885-4707-AC05-7F6DB3AF99F4}"/>
          </ac:spMkLst>
        </pc:spChg>
        <pc:spChg chg="add del">
          <ac:chgData name="Patrick Lingga" userId="67c10ffa-3567-4813-8c35-1e2c934b72eb" providerId="ADAL" clId="{703FF824-C3CB-4DDE-B7B0-F0F6E2A9208A}" dt="2020-11-11T14:17:11.215" v="129" actId="22"/>
          <ac:spMkLst>
            <pc:docMk/>
            <pc:sldMk cId="3333137017" sldId="337"/>
            <ac:spMk id="17" creationId="{74802D50-5167-4656-842F-0915417C9995}"/>
          </ac:spMkLst>
        </pc:spChg>
        <pc:spChg chg="add del">
          <ac:chgData name="Patrick Lingga" userId="67c10ffa-3567-4813-8c35-1e2c934b72eb" providerId="ADAL" clId="{703FF824-C3CB-4DDE-B7B0-F0F6E2A9208A}" dt="2020-11-11T15:00:41.414" v="161" actId="22"/>
          <ac:spMkLst>
            <pc:docMk/>
            <pc:sldMk cId="3333137017" sldId="337"/>
            <ac:spMk id="21" creationId="{8755A26B-D562-404E-9BA1-93212530FF9E}"/>
          </ac:spMkLst>
        </pc:spChg>
        <pc:spChg chg="add del">
          <ac:chgData name="Patrick Lingga" userId="67c10ffa-3567-4813-8c35-1e2c934b72eb" providerId="ADAL" clId="{703FF824-C3CB-4DDE-B7B0-F0F6E2A9208A}" dt="2020-11-11T15:00:49.019" v="163" actId="22"/>
          <ac:spMkLst>
            <pc:docMk/>
            <pc:sldMk cId="3333137017" sldId="337"/>
            <ac:spMk id="23" creationId="{9BDC8063-104B-49E4-82FE-D2B1C18D3B16}"/>
          </ac:spMkLst>
        </pc:spChg>
        <pc:spChg chg="add del">
          <ac:chgData name="Patrick Lingga" userId="67c10ffa-3567-4813-8c35-1e2c934b72eb" providerId="ADAL" clId="{703FF824-C3CB-4DDE-B7B0-F0F6E2A9208A}" dt="2020-11-11T15:00:50.465" v="165" actId="22"/>
          <ac:spMkLst>
            <pc:docMk/>
            <pc:sldMk cId="3333137017" sldId="337"/>
            <ac:spMk id="25" creationId="{9586B2BA-38CB-4B6B-8E9A-1926952E5BD9}"/>
          </ac:spMkLst>
        </pc:spChg>
        <pc:picChg chg="add mod modCrop">
          <ac:chgData name="Patrick Lingga" userId="67c10ffa-3567-4813-8c35-1e2c934b72eb" providerId="ADAL" clId="{703FF824-C3CB-4DDE-B7B0-F0F6E2A9208A}" dt="2020-11-12T07:21:31.020" v="367" actId="1582"/>
          <ac:picMkLst>
            <pc:docMk/>
            <pc:sldMk cId="3333137017" sldId="337"/>
            <ac:picMk id="2" creationId="{193F5E9F-5DF4-4130-BBA4-A65444BF580A}"/>
          </ac:picMkLst>
        </pc:picChg>
        <pc:picChg chg="add del mod modCrop">
          <ac:chgData name="Patrick Lingga" userId="67c10ffa-3567-4813-8c35-1e2c934b72eb" providerId="ADAL" clId="{703FF824-C3CB-4DDE-B7B0-F0F6E2A9208A}" dt="2020-11-11T12:58:06.688" v="47" actId="478"/>
          <ac:picMkLst>
            <pc:docMk/>
            <pc:sldMk cId="3333137017" sldId="337"/>
            <ac:picMk id="2" creationId="{4D5116A9-203A-419D-83E3-C523446DAA5C}"/>
          </ac:picMkLst>
        </pc:picChg>
        <pc:picChg chg="del">
          <ac:chgData name="Patrick Lingga" userId="67c10ffa-3567-4813-8c35-1e2c934b72eb" providerId="ADAL" clId="{703FF824-C3CB-4DDE-B7B0-F0F6E2A9208A}" dt="2020-11-11T12:35:04.967" v="26" actId="478"/>
          <ac:picMkLst>
            <pc:docMk/>
            <pc:sldMk cId="3333137017" sldId="337"/>
            <ac:picMk id="3" creationId="{A7B90E05-8F27-4C32-B84C-270592FE0AC5}"/>
          </ac:picMkLst>
        </pc:picChg>
        <pc:picChg chg="add del mod">
          <ac:chgData name="Patrick Lingga" userId="67c10ffa-3567-4813-8c35-1e2c934b72eb" providerId="ADAL" clId="{703FF824-C3CB-4DDE-B7B0-F0F6E2A9208A}" dt="2020-11-11T12:57:18.040" v="38" actId="478"/>
          <ac:picMkLst>
            <pc:docMk/>
            <pc:sldMk cId="3333137017" sldId="337"/>
            <ac:picMk id="4" creationId="{E4D3B7BA-22CF-435A-A314-BB5597738160}"/>
          </ac:picMkLst>
        </pc:picChg>
        <pc:picChg chg="add del mod">
          <ac:chgData name="Patrick Lingga" userId="67c10ffa-3567-4813-8c35-1e2c934b72eb" providerId="ADAL" clId="{703FF824-C3CB-4DDE-B7B0-F0F6E2A9208A}" dt="2020-11-11T12:57:30.704" v="41" actId="478"/>
          <ac:picMkLst>
            <pc:docMk/>
            <pc:sldMk cId="3333137017" sldId="337"/>
            <ac:picMk id="5" creationId="{338A9D39-C485-4754-B525-140CBD528018}"/>
          </ac:picMkLst>
        </pc:picChg>
        <pc:picChg chg="add del mod modCrop">
          <ac:chgData name="Patrick Lingga" userId="67c10ffa-3567-4813-8c35-1e2c934b72eb" providerId="ADAL" clId="{703FF824-C3CB-4DDE-B7B0-F0F6E2A9208A}" dt="2020-11-11T14:13:47.265" v="117" actId="478"/>
          <ac:picMkLst>
            <pc:docMk/>
            <pc:sldMk cId="3333137017" sldId="337"/>
            <ac:picMk id="6" creationId="{4C99060B-6E47-4906-8C69-67F3B56C9B0C}"/>
          </ac:picMkLst>
        </pc:picChg>
        <pc:picChg chg="add del mod modCrop">
          <ac:chgData name="Patrick Lingga" userId="67c10ffa-3567-4813-8c35-1e2c934b72eb" providerId="ADAL" clId="{703FF824-C3CB-4DDE-B7B0-F0F6E2A9208A}" dt="2020-11-11T12:59:00.686" v="54" actId="478"/>
          <ac:picMkLst>
            <pc:docMk/>
            <pc:sldMk cId="3333137017" sldId="337"/>
            <ac:picMk id="7" creationId="{BC7D20AE-835E-43FC-9017-E73D2AAE9B8A}"/>
          </ac:picMkLst>
        </pc:picChg>
        <pc:picChg chg="add del">
          <ac:chgData name="Patrick Lingga" userId="67c10ffa-3567-4813-8c35-1e2c934b72eb" providerId="ADAL" clId="{703FF824-C3CB-4DDE-B7B0-F0F6E2A9208A}" dt="2020-11-11T12:59:02.105" v="56"/>
          <ac:picMkLst>
            <pc:docMk/>
            <pc:sldMk cId="3333137017" sldId="337"/>
            <ac:picMk id="8" creationId="{071B851B-5375-4F9F-ADB9-1DC7B2422EE1}"/>
          </ac:picMkLst>
        </pc:picChg>
        <pc:picChg chg="add del mod modCrop">
          <ac:chgData name="Patrick Lingga" userId="67c10ffa-3567-4813-8c35-1e2c934b72eb" providerId="ADAL" clId="{703FF824-C3CB-4DDE-B7B0-F0F6E2A9208A}" dt="2020-11-11T14:14:12.338" v="126" actId="478"/>
          <ac:picMkLst>
            <pc:docMk/>
            <pc:sldMk cId="3333137017" sldId="337"/>
            <ac:picMk id="9" creationId="{CD996741-3E69-4435-8332-839A8DB7B768}"/>
          </ac:picMkLst>
        </pc:picChg>
        <pc:picChg chg="add del mod modCrop">
          <ac:chgData name="Patrick Lingga" userId="67c10ffa-3567-4813-8c35-1e2c934b72eb" providerId="ADAL" clId="{703FF824-C3CB-4DDE-B7B0-F0F6E2A9208A}" dt="2020-11-11T14:58:11.561" v="140" actId="478"/>
          <ac:picMkLst>
            <pc:docMk/>
            <pc:sldMk cId="3333137017" sldId="337"/>
            <ac:picMk id="12" creationId="{640C73AB-C968-4710-A09E-ECE42C504D0D}"/>
          </ac:picMkLst>
        </pc:picChg>
        <pc:picChg chg="add del mod modCrop">
          <ac:chgData name="Patrick Lingga" userId="67c10ffa-3567-4813-8c35-1e2c934b72eb" providerId="ADAL" clId="{703FF824-C3CB-4DDE-B7B0-F0F6E2A9208A}" dt="2020-11-11T15:00:40.294" v="159" actId="478"/>
          <ac:picMkLst>
            <pc:docMk/>
            <pc:sldMk cId="3333137017" sldId="337"/>
            <ac:picMk id="15" creationId="{D2F63F8E-152F-4553-8C1A-D22F9C2AE36C}"/>
          </ac:picMkLst>
        </pc:picChg>
        <pc:picChg chg="add mod modCrop">
          <ac:chgData name="Patrick Lingga" userId="67c10ffa-3567-4813-8c35-1e2c934b72eb" providerId="ADAL" clId="{703FF824-C3CB-4DDE-B7B0-F0F6E2A9208A}" dt="2020-11-12T07:21:25.201" v="365" actId="1076"/>
          <ac:picMkLst>
            <pc:docMk/>
            <pc:sldMk cId="3333137017" sldId="337"/>
            <ac:picMk id="16" creationId="{29CB5B89-E9FF-464A-B7DF-89D8E94C08C6}"/>
          </ac:picMkLst>
        </pc:picChg>
        <pc:picChg chg="add del mod modCrop">
          <ac:chgData name="Patrick Lingga" userId="67c10ffa-3567-4813-8c35-1e2c934b72eb" providerId="ADAL" clId="{703FF824-C3CB-4DDE-B7B0-F0F6E2A9208A}" dt="2020-11-12T07:21:00.307" v="357" actId="478"/>
          <ac:picMkLst>
            <pc:docMk/>
            <pc:sldMk cId="3333137017" sldId="337"/>
            <ac:picMk id="22" creationId="{28386FF4-FF4F-4D39-B80E-C3897CDFBE65}"/>
          </ac:picMkLst>
        </pc:picChg>
      </pc:sldChg>
      <pc:sldChg chg="modSp new del mod">
        <pc:chgData name="Patrick Lingga" userId="67c10ffa-3567-4813-8c35-1e2c934b72eb" providerId="ADAL" clId="{703FF824-C3CB-4DDE-B7B0-F0F6E2A9208A}" dt="2020-11-12T12:04:55.680" v="374" actId="47"/>
        <pc:sldMkLst>
          <pc:docMk/>
          <pc:sldMk cId="699216651" sldId="338"/>
        </pc:sldMkLst>
        <pc:spChg chg="mod">
          <ac:chgData name="Patrick Lingga" userId="67c10ffa-3567-4813-8c35-1e2c934b72eb" providerId="ADAL" clId="{703FF824-C3CB-4DDE-B7B0-F0F6E2A9208A}" dt="2020-11-12T12:04:54.662" v="373" actId="27636"/>
          <ac:spMkLst>
            <pc:docMk/>
            <pc:sldMk cId="699216651" sldId="338"/>
            <ac:spMk id="4" creationId="{CBC54061-F120-4935-B378-8CC5B5B7DC1D}"/>
          </ac:spMkLst>
        </pc:spChg>
      </pc:sldChg>
      <pc:sldChg chg="modSp new add del mod">
        <pc:chgData name="Patrick Lingga" userId="67c10ffa-3567-4813-8c35-1e2c934b72eb" providerId="ADAL" clId="{703FF824-C3CB-4DDE-B7B0-F0F6E2A9208A}" dt="2020-11-11T12:14:48.063" v="24" actId="47"/>
        <pc:sldMkLst>
          <pc:docMk/>
          <pc:sldMk cId="1760993544" sldId="338"/>
        </pc:sldMkLst>
        <pc:spChg chg="mod">
          <ac:chgData name="Patrick Lingga" userId="67c10ffa-3567-4813-8c35-1e2c934b72eb" providerId="ADAL" clId="{703FF824-C3CB-4DDE-B7B0-F0F6E2A9208A}" dt="2020-11-11T12:14:02.750" v="10" actId="27636"/>
          <ac:spMkLst>
            <pc:docMk/>
            <pc:sldMk cId="1760993544" sldId="338"/>
            <ac:spMk id="4" creationId="{CEEA9C0F-B987-44E2-A034-308E27A14404}"/>
          </ac:spMkLst>
        </pc:spChg>
      </pc:sldChg>
    </pc:docChg>
  </pc:docChgLst>
  <pc:docChgLst>
    <pc:chgData name="Patrick Lingga" userId="67c10ffa-3567-4813-8c35-1e2c934b72eb" providerId="ADAL" clId="{67AA2E6C-71BA-4A14-81F4-025940227746}"/>
    <pc:docChg chg="undo custSel modSld">
      <pc:chgData name="Patrick Lingga" userId="67c10ffa-3567-4813-8c35-1e2c934b72eb" providerId="ADAL" clId="{67AA2E6C-71BA-4A14-81F4-025940227746}" dt="2020-11-13T02:34:06.778" v="55" actId="20577"/>
      <pc:docMkLst>
        <pc:docMk/>
      </pc:docMkLst>
      <pc:sldChg chg="modSp mod">
        <pc:chgData name="Patrick Lingga" userId="67c10ffa-3567-4813-8c35-1e2c934b72eb" providerId="ADAL" clId="{67AA2E6C-71BA-4A14-81F4-025940227746}" dt="2020-11-13T02:33:21.746" v="52" actId="20577"/>
        <pc:sldMkLst>
          <pc:docMk/>
          <pc:sldMk cId="0" sldId="259"/>
        </pc:sldMkLst>
        <pc:spChg chg="mod">
          <ac:chgData name="Patrick Lingga" userId="67c10ffa-3567-4813-8c35-1e2c934b72eb" providerId="ADAL" clId="{67AA2E6C-71BA-4A14-81F4-025940227746}" dt="2020-11-13T02:33:21.746" v="52" actId="20577"/>
          <ac:spMkLst>
            <pc:docMk/>
            <pc:sldMk cId="0" sldId="259"/>
            <ac:spMk id="1461" creationId="{00000000-0000-0000-0000-000000000000}"/>
          </ac:spMkLst>
        </pc:spChg>
      </pc:sldChg>
      <pc:sldChg chg="modSp mod">
        <pc:chgData name="Patrick Lingga" userId="67c10ffa-3567-4813-8c35-1e2c934b72eb" providerId="ADAL" clId="{67AA2E6C-71BA-4A14-81F4-025940227746}" dt="2020-11-13T02:34:06.778" v="55" actId="20577"/>
        <pc:sldMkLst>
          <pc:docMk/>
          <pc:sldMk cId="0" sldId="260"/>
        </pc:sldMkLst>
        <pc:spChg chg="mod">
          <ac:chgData name="Patrick Lingga" userId="67c10ffa-3567-4813-8c35-1e2c934b72eb" providerId="ADAL" clId="{67AA2E6C-71BA-4A14-81F4-025940227746}" dt="2020-11-13T02:34:06.778" v="55" actId="20577"/>
          <ac:spMkLst>
            <pc:docMk/>
            <pc:sldMk cId="0" sldId="260"/>
            <ac:spMk id="1467"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45" name="Shape 1445"/>
          <p:cNvSpPr>
            <a:spLocks noGrp="1" noRot="1" noChangeAspect="1"/>
          </p:cNvSpPr>
          <p:nvPr>
            <p:ph type="sldImg"/>
          </p:nvPr>
        </p:nvSpPr>
        <p:spPr>
          <a:xfrm>
            <a:off x="1143000" y="685800"/>
            <a:ext cx="4572000" cy="3429000"/>
          </a:xfrm>
          <a:prstGeom prst="rect">
            <a:avLst/>
          </a:prstGeom>
        </p:spPr>
        <p:txBody>
          <a:bodyPr/>
          <a:lstStyle/>
          <a:p>
            <a:endParaRPr/>
          </a:p>
        </p:txBody>
      </p:sp>
      <p:sp>
        <p:nvSpPr>
          <p:cNvPr id="1446" name="Shape 1446"/>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594102439"/>
      </p:ext>
    </p:extLst>
  </p:cSld>
  <p:clrMap bg1="lt1" tx1="dk1" bg2="lt2" tx2="dk2" accent1="accent1" accent2="accent2" accent3="accent3" accent4="accent4" accent5="accent5" accent6="accent6" hlink="hlink" folHlink="folHlink"/>
  <p:notesStyle>
    <a:lvl1pPr defTabSz="457200" latinLnBrk="0">
      <a:defRPr sz="1200">
        <a:latin typeface="+mj-lt"/>
        <a:ea typeface="+mj-ea"/>
        <a:cs typeface="+mj-cs"/>
        <a:sym typeface="Calibri"/>
      </a:defRPr>
    </a:lvl1pPr>
    <a:lvl2pPr indent="228600" defTabSz="457200" latinLnBrk="0">
      <a:defRPr sz="1200">
        <a:latin typeface="+mj-lt"/>
        <a:ea typeface="+mj-ea"/>
        <a:cs typeface="+mj-cs"/>
        <a:sym typeface="Calibri"/>
      </a:defRPr>
    </a:lvl2pPr>
    <a:lvl3pPr indent="457200" defTabSz="457200" latinLnBrk="0">
      <a:defRPr sz="1200">
        <a:latin typeface="+mj-lt"/>
        <a:ea typeface="+mj-ea"/>
        <a:cs typeface="+mj-cs"/>
        <a:sym typeface="Calibri"/>
      </a:defRPr>
    </a:lvl3pPr>
    <a:lvl4pPr indent="685800" defTabSz="457200" latinLnBrk="0">
      <a:defRPr sz="1200">
        <a:latin typeface="+mj-lt"/>
        <a:ea typeface="+mj-ea"/>
        <a:cs typeface="+mj-cs"/>
        <a:sym typeface="Calibri"/>
      </a:defRPr>
    </a:lvl4pPr>
    <a:lvl5pPr indent="914400" defTabSz="457200" latinLnBrk="0">
      <a:defRPr sz="1200">
        <a:latin typeface="+mj-lt"/>
        <a:ea typeface="+mj-ea"/>
        <a:cs typeface="+mj-cs"/>
        <a:sym typeface="Calibri"/>
      </a:defRPr>
    </a:lvl5pPr>
    <a:lvl6pPr indent="1143000" defTabSz="457200" latinLnBrk="0">
      <a:defRPr sz="1200">
        <a:latin typeface="+mj-lt"/>
        <a:ea typeface="+mj-ea"/>
        <a:cs typeface="+mj-cs"/>
        <a:sym typeface="Calibri"/>
      </a:defRPr>
    </a:lvl6pPr>
    <a:lvl7pPr indent="1371600" defTabSz="457200" latinLnBrk="0">
      <a:defRPr sz="1200">
        <a:latin typeface="+mj-lt"/>
        <a:ea typeface="+mj-ea"/>
        <a:cs typeface="+mj-cs"/>
        <a:sym typeface="Calibri"/>
      </a:defRPr>
    </a:lvl7pPr>
    <a:lvl8pPr indent="1600200" defTabSz="457200" latinLnBrk="0">
      <a:defRPr sz="1200">
        <a:latin typeface="+mj-lt"/>
        <a:ea typeface="+mj-ea"/>
        <a:cs typeface="+mj-cs"/>
        <a:sym typeface="Calibri"/>
      </a:defRPr>
    </a:lvl8pPr>
    <a:lvl9pPr indent="1828800" defTabSz="457200" latinLnBrk="0">
      <a:defRPr sz="1200">
        <a:latin typeface="+mj-lt"/>
        <a:ea typeface="+mj-ea"/>
        <a:cs typeface="+mj-cs"/>
        <a:sym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22850B7-243E-B44C-91D9-EC504FD0DDA1}" type="slidenum">
              <a:rPr lang="en-US" smtClean="0"/>
              <a:pPr/>
              <a:t>1</a:t>
            </a:fld>
            <a:endParaRPr lang="en-US"/>
          </a:p>
        </p:txBody>
      </p:sp>
    </p:spTree>
    <p:extLst>
      <p:ext uri="{BB962C8B-B14F-4D97-AF65-F5344CB8AC3E}">
        <p14:creationId xmlns:p14="http://schemas.microsoft.com/office/powerpoint/2010/main" val="32893836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2" name="Body Level One…"/>
          <p:cNvSpPr txBox="1">
            <a:spLocks noGrp="1"/>
          </p:cNvSpPr>
          <p:nvPr>
            <p:ph type="body" idx="1"/>
          </p:nvPr>
        </p:nvSpPr>
        <p:spPr>
          <a:prstGeom prst="rect">
            <a:avLst/>
          </a:prstGeom>
        </p:spPr>
        <p:txBody>
          <a:body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2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3" name="Title 2">
            <a:extLst>
              <a:ext uri="{FF2B5EF4-FFF2-40B4-BE49-F238E27FC236}">
                <a16:creationId xmlns:a16="http://schemas.microsoft.com/office/drawing/2014/main" id="{9A9B17A0-DF91-4B8B-A588-7C940AE2A47F}"/>
              </a:ext>
            </a:extLst>
          </p:cNvPr>
          <p:cNvSpPr>
            <a:spLocks noGrp="1"/>
          </p:cNvSpPr>
          <p:nvPr>
            <p:ph type="title"/>
          </p:nvPr>
        </p:nvSpPr>
        <p:spPr/>
        <p:txBody>
          <a:bodyPr/>
          <a:lstStyle/>
          <a:p>
            <a:r>
              <a:rPr lang="en-US" dirty="0"/>
              <a:t>Click to edit Master title style</a:t>
            </a: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x">
  <p:cSld name="Picture with Caption">
    <p:spTree>
      <p:nvGrpSpPr>
        <p:cNvPr id="1" name=""/>
        <p:cNvGrpSpPr/>
        <p:nvPr/>
      </p:nvGrpSpPr>
      <p:grpSpPr>
        <a:xfrm>
          <a:off x="0" y="0"/>
          <a:ext cx="0" cy="0"/>
          <a:chOff x="0" y="0"/>
          <a:chExt cx="0" cy="0"/>
        </a:xfrm>
      </p:grpSpPr>
      <p:grpSp>
        <p:nvGrpSpPr>
          <p:cNvPr id="1180" name="Group 118"/>
          <p:cNvGrpSpPr/>
          <p:nvPr/>
        </p:nvGrpSpPr>
        <p:grpSpPr>
          <a:xfrm>
            <a:off x="70339" y="59532"/>
            <a:ext cx="8954966" cy="4980385"/>
            <a:chOff x="0" y="0"/>
            <a:chExt cx="8954965" cy="4980384"/>
          </a:xfrm>
        </p:grpSpPr>
        <p:grpSp>
          <p:nvGrpSpPr>
            <p:cNvPr id="1178" name="Group 116"/>
            <p:cNvGrpSpPr/>
            <p:nvPr/>
          </p:nvGrpSpPr>
          <p:grpSpPr>
            <a:xfrm>
              <a:off x="0" y="-1"/>
              <a:ext cx="8954966" cy="4980386"/>
              <a:chOff x="0" y="0"/>
              <a:chExt cx="8954965" cy="4980384"/>
            </a:xfrm>
          </p:grpSpPr>
          <p:grpSp>
            <p:nvGrpSpPr>
              <p:cNvPr id="1120" name="Group 58"/>
              <p:cNvGrpSpPr/>
              <p:nvPr/>
            </p:nvGrpSpPr>
            <p:grpSpPr>
              <a:xfrm>
                <a:off x="0" y="-1"/>
                <a:ext cx="1098535" cy="1215629"/>
                <a:chOff x="0" y="0"/>
                <a:chExt cx="1098534" cy="1215627"/>
              </a:xfrm>
            </p:grpSpPr>
            <p:grpSp>
              <p:nvGrpSpPr>
                <p:cNvPr id="1070" name="Group 8"/>
                <p:cNvGrpSpPr/>
                <p:nvPr/>
              </p:nvGrpSpPr>
              <p:grpSpPr>
                <a:xfrm>
                  <a:off x="0" y="0"/>
                  <a:ext cx="1098535" cy="80962"/>
                  <a:chOff x="0" y="0"/>
                  <a:chExt cx="1098534" cy="80961"/>
                </a:xfrm>
              </p:grpSpPr>
              <p:sp>
                <p:nvSpPr>
                  <p:cNvPr id="1064" name="Rectangle 2"/>
                  <p:cNvSpPr/>
                  <p:nvPr/>
                </p:nvSpPr>
                <p:spPr>
                  <a:xfrm>
                    <a:off x="0" y="0"/>
                    <a:ext cx="95249"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065" name="Rectangle 3"/>
                  <p:cNvSpPr/>
                  <p:nvPr/>
                </p:nvSpPr>
                <p:spPr>
                  <a:xfrm>
                    <a:off x="200022" y="0"/>
                    <a:ext cx="93662"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066" name="Rectangle 4"/>
                  <p:cNvSpPr/>
                  <p:nvPr/>
                </p:nvSpPr>
                <p:spPr>
                  <a:xfrm>
                    <a:off x="401632" y="0"/>
                    <a:ext cx="93662"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067" name="Rectangle 5"/>
                  <p:cNvSpPr/>
                  <p:nvPr/>
                </p:nvSpPr>
                <p:spPr>
                  <a:xfrm>
                    <a:off x="601654" y="0"/>
                    <a:ext cx="95249"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068" name="Rectangle 6"/>
                  <p:cNvSpPr/>
                  <p:nvPr/>
                </p:nvSpPr>
                <p:spPr>
                  <a:xfrm>
                    <a:off x="801676" y="0"/>
                    <a:ext cx="95249"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069" name="Rectangle 7"/>
                  <p:cNvSpPr/>
                  <p:nvPr/>
                </p:nvSpPr>
                <p:spPr>
                  <a:xfrm>
                    <a:off x="1003286" y="0"/>
                    <a:ext cx="95249"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1077" name="Group 15"/>
                <p:cNvGrpSpPr/>
                <p:nvPr/>
              </p:nvGrpSpPr>
              <p:grpSpPr>
                <a:xfrm>
                  <a:off x="0" y="159543"/>
                  <a:ext cx="1098535" cy="80963"/>
                  <a:chOff x="0" y="0"/>
                  <a:chExt cx="1098534" cy="80961"/>
                </a:xfrm>
              </p:grpSpPr>
              <p:sp>
                <p:nvSpPr>
                  <p:cNvPr id="1071" name="Rectangle 9"/>
                  <p:cNvSpPr/>
                  <p:nvPr/>
                </p:nvSpPr>
                <p:spPr>
                  <a:xfrm>
                    <a:off x="0" y="0"/>
                    <a:ext cx="95249"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072" name="Rectangle 10"/>
                  <p:cNvSpPr/>
                  <p:nvPr/>
                </p:nvSpPr>
                <p:spPr>
                  <a:xfrm>
                    <a:off x="200022" y="0"/>
                    <a:ext cx="93662"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073" name="Rectangle 11"/>
                  <p:cNvSpPr/>
                  <p:nvPr/>
                </p:nvSpPr>
                <p:spPr>
                  <a:xfrm>
                    <a:off x="401632" y="0"/>
                    <a:ext cx="93662"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074" name="Rectangle 12"/>
                  <p:cNvSpPr/>
                  <p:nvPr/>
                </p:nvSpPr>
                <p:spPr>
                  <a:xfrm>
                    <a:off x="601654" y="0"/>
                    <a:ext cx="95249"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075" name="Rectangle 13"/>
                  <p:cNvSpPr/>
                  <p:nvPr/>
                </p:nvSpPr>
                <p:spPr>
                  <a:xfrm>
                    <a:off x="801676" y="0"/>
                    <a:ext cx="95249"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076" name="Rectangle 14"/>
                  <p:cNvSpPr/>
                  <p:nvPr/>
                </p:nvSpPr>
                <p:spPr>
                  <a:xfrm>
                    <a:off x="1003286" y="0"/>
                    <a:ext cx="95249"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1084" name="Group 22"/>
                <p:cNvGrpSpPr/>
                <p:nvPr/>
              </p:nvGrpSpPr>
              <p:grpSpPr>
                <a:xfrm>
                  <a:off x="0" y="322659"/>
                  <a:ext cx="1098535" cy="80963"/>
                  <a:chOff x="0" y="0"/>
                  <a:chExt cx="1098534" cy="80961"/>
                </a:xfrm>
              </p:grpSpPr>
              <p:sp>
                <p:nvSpPr>
                  <p:cNvPr id="1078" name="Rectangle 16"/>
                  <p:cNvSpPr/>
                  <p:nvPr/>
                </p:nvSpPr>
                <p:spPr>
                  <a:xfrm>
                    <a:off x="0" y="0"/>
                    <a:ext cx="95249"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079" name="Rectangle 17"/>
                  <p:cNvSpPr/>
                  <p:nvPr/>
                </p:nvSpPr>
                <p:spPr>
                  <a:xfrm>
                    <a:off x="200022" y="0"/>
                    <a:ext cx="93662"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080" name="Rectangle 18"/>
                  <p:cNvSpPr/>
                  <p:nvPr/>
                </p:nvSpPr>
                <p:spPr>
                  <a:xfrm>
                    <a:off x="401632" y="0"/>
                    <a:ext cx="93662"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081" name="Rectangle 19"/>
                  <p:cNvSpPr/>
                  <p:nvPr/>
                </p:nvSpPr>
                <p:spPr>
                  <a:xfrm>
                    <a:off x="601654" y="0"/>
                    <a:ext cx="95249"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082" name="Rectangle 20"/>
                  <p:cNvSpPr/>
                  <p:nvPr/>
                </p:nvSpPr>
                <p:spPr>
                  <a:xfrm>
                    <a:off x="801676" y="0"/>
                    <a:ext cx="95249"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083" name="Rectangle 21"/>
                  <p:cNvSpPr/>
                  <p:nvPr/>
                </p:nvSpPr>
                <p:spPr>
                  <a:xfrm>
                    <a:off x="1003286" y="0"/>
                    <a:ext cx="95249"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1091" name="Group 29"/>
                <p:cNvGrpSpPr/>
                <p:nvPr/>
              </p:nvGrpSpPr>
              <p:grpSpPr>
                <a:xfrm>
                  <a:off x="0" y="485775"/>
                  <a:ext cx="1098535" cy="80963"/>
                  <a:chOff x="0" y="0"/>
                  <a:chExt cx="1098534" cy="80961"/>
                </a:xfrm>
              </p:grpSpPr>
              <p:sp>
                <p:nvSpPr>
                  <p:cNvPr id="1085" name="Rectangle 23"/>
                  <p:cNvSpPr/>
                  <p:nvPr/>
                </p:nvSpPr>
                <p:spPr>
                  <a:xfrm>
                    <a:off x="0" y="0"/>
                    <a:ext cx="95249"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086" name="Rectangle 24"/>
                  <p:cNvSpPr/>
                  <p:nvPr/>
                </p:nvSpPr>
                <p:spPr>
                  <a:xfrm>
                    <a:off x="200022" y="0"/>
                    <a:ext cx="93662"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087" name="Rectangle 25"/>
                  <p:cNvSpPr/>
                  <p:nvPr/>
                </p:nvSpPr>
                <p:spPr>
                  <a:xfrm>
                    <a:off x="401632" y="0"/>
                    <a:ext cx="93662"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088" name="Rectangle 26"/>
                  <p:cNvSpPr/>
                  <p:nvPr/>
                </p:nvSpPr>
                <p:spPr>
                  <a:xfrm>
                    <a:off x="601654" y="0"/>
                    <a:ext cx="95249"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089" name="Rectangle 27"/>
                  <p:cNvSpPr/>
                  <p:nvPr/>
                </p:nvSpPr>
                <p:spPr>
                  <a:xfrm>
                    <a:off x="801676" y="0"/>
                    <a:ext cx="95249"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090" name="Rectangle 28"/>
                  <p:cNvSpPr/>
                  <p:nvPr/>
                </p:nvSpPr>
                <p:spPr>
                  <a:xfrm>
                    <a:off x="1003286" y="0"/>
                    <a:ext cx="95249"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1098" name="Group 36"/>
                <p:cNvGrpSpPr/>
                <p:nvPr/>
              </p:nvGrpSpPr>
              <p:grpSpPr>
                <a:xfrm>
                  <a:off x="0" y="646509"/>
                  <a:ext cx="1098535" cy="80963"/>
                  <a:chOff x="0" y="0"/>
                  <a:chExt cx="1098534" cy="80961"/>
                </a:xfrm>
              </p:grpSpPr>
              <p:sp>
                <p:nvSpPr>
                  <p:cNvPr id="1092" name="Rectangle 30"/>
                  <p:cNvSpPr/>
                  <p:nvPr/>
                </p:nvSpPr>
                <p:spPr>
                  <a:xfrm>
                    <a:off x="0" y="0"/>
                    <a:ext cx="95249"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093" name="Rectangle 31"/>
                  <p:cNvSpPr/>
                  <p:nvPr/>
                </p:nvSpPr>
                <p:spPr>
                  <a:xfrm>
                    <a:off x="200022" y="0"/>
                    <a:ext cx="93662"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094" name="Rectangle 32"/>
                  <p:cNvSpPr/>
                  <p:nvPr/>
                </p:nvSpPr>
                <p:spPr>
                  <a:xfrm>
                    <a:off x="401632" y="0"/>
                    <a:ext cx="93662"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095" name="Rectangle 33"/>
                  <p:cNvSpPr/>
                  <p:nvPr/>
                </p:nvSpPr>
                <p:spPr>
                  <a:xfrm>
                    <a:off x="601654" y="0"/>
                    <a:ext cx="95249"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096" name="Rectangle 34"/>
                  <p:cNvSpPr/>
                  <p:nvPr/>
                </p:nvSpPr>
                <p:spPr>
                  <a:xfrm>
                    <a:off x="801676" y="0"/>
                    <a:ext cx="95249"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097" name="Rectangle 35"/>
                  <p:cNvSpPr/>
                  <p:nvPr/>
                </p:nvSpPr>
                <p:spPr>
                  <a:xfrm>
                    <a:off x="1003286" y="0"/>
                    <a:ext cx="95249"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1105" name="Group 43"/>
                <p:cNvGrpSpPr/>
                <p:nvPr/>
              </p:nvGrpSpPr>
              <p:grpSpPr>
                <a:xfrm>
                  <a:off x="0" y="809625"/>
                  <a:ext cx="1098535" cy="80963"/>
                  <a:chOff x="0" y="0"/>
                  <a:chExt cx="1098534" cy="80961"/>
                </a:xfrm>
              </p:grpSpPr>
              <p:sp>
                <p:nvSpPr>
                  <p:cNvPr id="1099" name="Rectangle 37"/>
                  <p:cNvSpPr/>
                  <p:nvPr/>
                </p:nvSpPr>
                <p:spPr>
                  <a:xfrm>
                    <a:off x="0" y="0"/>
                    <a:ext cx="95249"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100" name="Rectangle 38"/>
                  <p:cNvSpPr/>
                  <p:nvPr/>
                </p:nvSpPr>
                <p:spPr>
                  <a:xfrm>
                    <a:off x="200022" y="0"/>
                    <a:ext cx="93662"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101" name="Rectangle 39"/>
                  <p:cNvSpPr/>
                  <p:nvPr/>
                </p:nvSpPr>
                <p:spPr>
                  <a:xfrm>
                    <a:off x="401632" y="0"/>
                    <a:ext cx="93662"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102" name="Rectangle 40"/>
                  <p:cNvSpPr/>
                  <p:nvPr/>
                </p:nvSpPr>
                <p:spPr>
                  <a:xfrm>
                    <a:off x="601654" y="0"/>
                    <a:ext cx="95249"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103" name="Rectangle 41"/>
                  <p:cNvSpPr/>
                  <p:nvPr/>
                </p:nvSpPr>
                <p:spPr>
                  <a:xfrm>
                    <a:off x="801676" y="0"/>
                    <a:ext cx="95249"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104" name="Rectangle 42"/>
                  <p:cNvSpPr/>
                  <p:nvPr/>
                </p:nvSpPr>
                <p:spPr>
                  <a:xfrm>
                    <a:off x="1003286" y="0"/>
                    <a:ext cx="95249"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1112" name="Group 50"/>
                <p:cNvGrpSpPr/>
                <p:nvPr/>
              </p:nvGrpSpPr>
              <p:grpSpPr>
                <a:xfrm>
                  <a:off x="0" y="971550"/>
                  <a:ext cx="1098535" cy="80963"/>
                  <a:chOff x="0" y="0"/>
                  <a:chExt cx="1098534" cy="80961"/>
                </a:xfrm>
              </p:grpSpPr>
              <p:sp>
                <p:nvSpPr>
                  <p:cNvPr id="1106" name="Rectangle 44"/>
                  <p:cNvSpPr/>
                  <p:nvPr/>
                </p:nvSpPr>
                <p:spPr>
                  <a:xfrm>
                    <a:off x="0" y="0"/>
                    <a:ext cx="95249"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107" name="Rectangle 45"/>
                  <p:cNvSpPr/>
                  <p:nvPr/>
                </p:nvSpPr>
                <p:spPr>
                  <a:xfrm>
                    <a:off x="200022" y="0"/>
                    <a:ext cx="93662"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108" name="Rectangle 46"/>
                  <p:cNvSpPr/>
                  <p:nvPr/>
                </p:nvSpPr>
                <p:spPr>
                  <a:xfrm>
                    <a:off x="401632" y="0"/>
                    <a:ext cx="93662"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109" name="Rectangle 47"/>
                  <p:cNvSpPr/>
                  <p:nvPr/>
                </p:nvSpPr>
                <p:spPr>
                  <a:xfrm>
                    <a:off x="601654" y="0"/>
                    <a:ext cx="95249"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110" name="Rectangle 48"/>
                  <p:cNvSpPr/>
                  <p:nvPr/>
                </p:nvSpPr>
                <p:spPr>
                  <a:xfrm>
                    <a:off x="801676" y="0"/>
                    <a:ext cx="95249"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111" name="Rectangle 49"/>
                  <p:cNvSpPr/>
                  <p:nvPr/>
                </p:nvSpPr>
                <p:spPr>
                  <a:xfrm>
                    <a:off x="1003286" y="0"/>
                    <a:ext cx="95249"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1119" name="Group 57"/>
                <p:cNvGrpSpPr/>
                <p:nvPr/>
              </p:nvGrpSpPr>
              <p:grpSpPr>
                <a:xfrm>
                  <a:off x="0" y="1134665"/>
                  <a:ext cx="1098535" cy="80963"/>
                  <a:chOff x="0" y="0"/>
                  <a:chExt cx="1098534" cy="80961"/>
                </a:xfrm>
              </p:grpSpPr>
              <p:sp>
                <p:nvSpPr>
                  <p:cNvPr id="1113" name="Rectangle 51"/>
                  <p:cNvSpPr/>
                  <p:nvPr/>
                </p:nvSpPr>
                <p:spPr>
                  <a:xfrm>
                    <a:off x="0" y="0"/>
                    <a:ext cx="95249"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114" name="Rectangle 52"/>
                  <p:cNvSpPr/>
                  <p:nvPr/>
                </p:nvSpPr>
                <p:spPr>
                  <a:xfrm>
                    <a:off x="200022" y="0"/>
                    <a:ext cx="93662"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115" name="Rectangle 53"/>
                  <p:cNvSpPr/>
                  <p:nvPr/>
                </p:nvSpPr>
                <p:spPr>
                  <a:xfrm>
                    <a:off x="401632" y="0"/>
                    <a:ext cx="93662"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116" name="Rectangle 54"/>
                  <p:cNvSpPr/>
                  <p:nvPr/>
                </p:nvSpPr>
                <p:spPr>
                  <a:xfrm>
                    <a:off x="601654" y="0"/>
                    <a:ext cx="95249"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117" name="Rectangle 55"/>
                  <p:cNvSpPr/>
                  <p:nvPr/>
                </p:nvSpPr>
                <p:spPr>
                  <a:xfrm>
                    <a:off x="801676" y="0"/>
                    <a:ext cx="95249"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118" name="Rectangle 56"/>
                  <p:cNvSpPr/>
                  <p:nvPr/>
                </p:nvSpPr>
                <p:spPr>
                  <a:xfrm>
                    <a:off x="1003286" y="0"/>
                    <a:ext cx="95249"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grpSp>
            <p:nvGrpSpPr>
              <p:cNvPr id="1177" name="Group 115"/>
              <p:cNvGrpSpPr/>
              <p:nvPr/>
            </p:nvGrpSpPr>
            <p:grpSpPr>
              <a:xfrm>
                <a:off x="7858018" y="3764757"/>
                <a:ext cx="1096948" cy="1215628"/>
                <a:chOff x="0" y="0"/>
                <a:chExt cx="1096947" cy="1215627"/>
              </a:xfrm>
            </p:grpSpPr>
            <p:grpSp>
              <p:nvGrpSpPr>
                <p:cNvPr id="1127" name="Group 65"/>
                <p:cNvGrpSpPr/>
                <p:nvPr/>
              </p:nvGrpSpPr>
              <p:grpSpPr>
                <a:xfrm>
                  <a:off x="-1" y="0"/>
                  <a:ext cx="1096949" cy="80962"/>
                  <a:chOff x="0" y="0"/>
                  <a:chExt cx="1096947" cy="80961"/>
                </a:xfrm>
              </p:grpSpPr>
              <p:sp>
                <p:nvSpPr>
                  <p:cNvPr id="1121" name="Rectangle 59"/>
                  <p:cNvSpPr/>
                  <p:nvPr/>
                </p:nvSpPr>
                <p:spPr>
                  <a:xfrm>
                    <a:off x="-1" y="0"/>
                    <a:ext cx="93662"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122" name="Rectangle 60"/>
                  <p:cNvSpPr/>
                  <p:nvPr/>
                </p:nvSpPr>
                <p:spPr>
                  <a:xfrm>
                    <a:off x="193672" y="0"/>
                    <a:ext cx="100012"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123" name="Rectangle 61"/>
                  <p:cNvSpPr/>
                  <p:nvPr/>
                </p:nvSpPr>
                <p:spPr>
                  <a:xfrm>
                    <a:off x="400044" y="0"/>
                    <a:ext cx="95249"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124" name="Rectangle 62"/>
                  <p:cNvSpPr/>
                  <p:nvPr/>
                </p:nvSpPr>
                <p:spPr>
                  <a:xfrm>
                    <a:off x="600066" y="0"/>
                    <a:ext cx="95249"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125" name="Rectangle 63"/>
                  <p:cNvSpPr/>
                  <p:nvPr/>
                </p:nvSpPr>
                <p:spPr>
                  <a:xfrm>
                    <a:off x="801676" y="0"/>
                    <a:ext cx="93662"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126" name="Rectangle 64"/>
                  <p:cNvSpPr/>
                  <p:nvPr/>
                </p:nvSpPr>
                <p:spPr>
                  <a:xfrm>
                    <a:off x="1003286" y="0"/>
                    <a:ext cx="93662"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1134" name="Group 72"/>
                <p:cNvGrpSpPr/>
                <p:nvPr/>
              </p:nvGrpSpPr>
              <p:grpSpPr>
                <a:xfrm>
                  <a:off x="-1" y="159543"/>
                  <a:ext cx="1096949" cy="80963"/>
                  <a:chOff x="0" y="0"/>
                  <a:chExt cx="1096947" cy="80961"/>
                </a:xfrm>
              </p:grpSpPr>
              <p:sp>
                <p:nvSpPr>
                  <p:cNvPr id="1128" name="Rectangle 66"/>
                  <p:cNvSpPr/>
                  <p:nvPr/>
                </p:nvSpPr>
                <p:spPr>
                  <a:xfrm>
                    <a:off x="-1" y="0"/>
                    <a:ext cx="93662"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129" name="Rectangle 67"/>
                  <p:cNvSpPr/>
                  <p:nvPr/>
                </p:nvSpPr>
                <p:spPr>
                  <a:xfrm>
                    <a:off x="193672" y="0"/>
                    <a:ext cx="100012"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130" name="Rectangle 68"/>
                  <p:cNvSpPr/>
                  <p:nvPr/>
                </p:nvSpPr>
                <p:spPr>
                  <a:xfrm>
                    <a:off x="400044" y="0"/>
                    <a:ext cx="95249"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131" name="Rectangle 69"/>
                  <p:cNvSpPr/>
                  <p:nvPr/>
                </p:nvSpPr>
                <p:spPr>
                  <a:xfrm>
                    <a:off x="600066" y="0"/>
                    <a:ext cx="95249"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132" name="Rectangle 70"/>
                  <p:cNvSpPr/>
                  <p:nvPr/>
                </p:nvSpPr>
                <p:spPr>
                  <a:xfrm>
                    <a:off x="801676" y="0"/>
                    <a:ext cx="93662"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133" name="Rectangle 71"/>
                  <p:cNvSpPr/>
                  <p:nvPr/>
                </p:nvSpPr>
                <p:spPr>
                  <a:xfrm>
                    <a:off x="1003286" y="0"/>
                    <a:ext cx="93662"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1141" name="Group 79"/>
                <p:cNvGrpSpPr/>
                <p:nvPr/>
              </p:nvGrpSpPr>
              <p:grpSpPr>
                <a:xfrm>
                  <a:off x="-1" y="322659"/>
                  <a:ext cx="1096949" cy="80963"/>
                  <a:chOff x="0" y="0"/>
                  <a:chExt cx="1096947" cy="80961"/>
                </a:xfrm>
              </p:grpSpPr>
              <p:sp>
                <p:nvSpPr>
                  <p:cNvPr id="1135" name="Rectangle 73"/>
                  <p:cNvSpPr/>
                  <p:nvPr/>
                </p:nvSpPr>
                <p:spPr>
                  <a:xfrm>
                    <a:off x="-1" y="0"/>
                    <a:ext cx="93662"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136" name="Rectangle 74"/>
                  <p:cNvSpPr/>
                  <p:nvPr/>
                </p:nvSpPr>
                <p:spPr>
                  <a:xfrm>
                    <a:off x="193672" y="0"/>
                    <a:ext cx="100012"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137" name="Rectangle 75"/>
                  <p:cNvSpPr/>
                  <p:nvPr/>
                </p:nvSpPr>
                <p:spPr>
                  <a:xfrm>
                    <a:off x="400044" y="0"/>
                    <a:ext cx="95249"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138" name="Rectangle 76"/>
                  <p:cNvSpPr/>
                  <p:nvPr/>
                </p:nvSpPr>
                <p:spPr>
                  <a:xfrm>
                    <a:off x="600066" y="0"/>
                    <a:ext cx="95249"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139" name="Rectangle 77"/>
                  <p:cNvSpPr/>
                  <p:nvPr/>
                </p:nvSpPr>
                <p:spPr>
                  <a:xfrm>
                    <a:off x="801676" y="0"/>
                    <a:ext cx="93662"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140" name="Rectangle 78"/>
                  <p:cNvSpPr/>
                  <p:nvPr/>
                </p:nvSpPr>
                <p:spPr>
                  <a:xfrm>
                    <a:off x="1003286" y="0"/>
                    <a:ext cx="93662"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1148" name="Group 86"/>
                <p:cNvGrpSpPr/>
                <p:nvPr/>
              </p:nvGrpSpPr>
              <p:grpSpPr>
                <a:xfrm>
                  <a:off x="-1" y="485775"/>
                  <a:ext cx="1096949" cy="80963"/>
                  <a:chOff x="0" y="0"/>
                  <a:chExt cx="1096947" cy="80961"/>
                </a:xfrm>
              </p:grpSpPr>
              <p:sp>
                <p:nvSpPr>
                  <p:cNvPr id="1142" name="Rectangle 80"/>
                  <p:cNvSpPr/>
                  <p:nvPr/>
                </p:nvSpPr>
                <p:spPr>
                  <a:xfrm>
                    <a:off x="-1" y="0"/>
                    <a:ext cx="93662"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143" name="Rectangle 81"/>
                  <p:cNvSpPr/>
                  <p:nvPr/>
                </p:nvSpPr>
                <p:spPr>
                  <a:xfrm>
                    <a:off x="193672" y="0"/>
                    <a:ext cx="100012"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144" name="Rectangle 82"/>
                  <p:cNvSpPr/>
                  <p:nvPr/>
                </p:nvSpPr>
                <p:spPr>
                  <a:xfrm>
                    <a:off x="400044" y="0"/>
                    <a:ext cx="95249"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145" name="Rectangle 83"/>
                  <p:cNvSpPr/>
                  <p:nvPr/>
                </p:nvSpPr>
                <p:spPr>
                  <a:xfrm>
                    <a:off x="600066" y="0"/>
                    <a:ext cx="95249"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146" name="Rectangle 84"/>
                  <p:cNvSpPr/>
                  <p:nvPr/>
                </p:nvSpPr>
                <p:spPr>
                  <a:xfrm>
                    <a:off x="801676" y="0"/>
                    <a:ext cx="93662"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147" name="Rectangle 85"/>
                  <p:cNvSpPr/>
                  <p:nvPr/>
                </p:nvSpPr>
                <p:spPr>
                  <a:xfrm>
                    <a:off x="1003286" y="0"/>
                    <a:ext cx="93662"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1155" name="Group 93"/>
                <p:cNvGrpSpPr/>
                <p:nvPr/>
              </p:nvGrpSpPr>
              <p:grpSpPr>
                <a:xfrm>
                  <a:off x="-1" y="646509"/>
                  <a:ext cx="1096949" cy="80963"/>
                  <a:chOff x="0" y="0"/>
                  <a:chExt cx="1096947" cy="80961"/>
                </a:xfrm>
              </p:grpSpPr>
              <p:sp>
                <p:nvSpPr>
                  <p:cNvPr id="1149" name="Rectangle 87"/>
                  <p:cNvSpPr/>
                  <p:nvPr/>
                </p:nvSpPr>
                <p:spPr>
                  <a:xfrm>
                    <a:off x="-1" y="0"/>
                    <a:ext cx="93662"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150" name="Rectangle 88"/>
                  <p:cNvSpPr/>
                  <p:nvPr/>
                </p:nvSpPr>
                <p:spPr>
                  <a:xfrm>
                    <a:off x="193672" y="0"/>
                    <a:ext cx="100012"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151" name="Rectangle 89"/>
                  <p:cNvSpPr/>
                  <p:nvPr/>
                </p:nvSpPr>
                <p:spPr>
                  <a:xfrm>
                    <a:off x="400044" y="0"/>
                    <a:ext cx="95249"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152" name="Rectangle 90"/>
                  <p:cNvSpPr/>
                  <p:nvPr/>
                </p:nvSpPr>
                <p:spPr>
                  <a:xfrm>
                    <a:off x="600066" y="0"/>
                    <a:ext cx="95249"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153" name="Rectangle 91"/>
                  <p:cNvSpPr/>
                  <p:nvPr/>
                </p:nvSpPr>
                <p:spPr>
                  <a:xfrm>
                    <a:off x="801676" y="0"/>
                    <a:ext cx="93662"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154" name="Rectangle 92"/>
                  <p:cNvSpPr/>
                  <p:nvPr/>
                </p:nvSpPr>
                <p:spPr>
                  <a:xfrm>
                    <a:off x="1003286" y="0"/>
                    <a:ext cx="93662"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1162" name="Group 100"/>
                <p:cNvGrpSpPr/>
                <p:nvPr/>
              </p:nvGrpSpPr>
              <p:grpSpPr>
                <a:xfrm>
                  <a:off x="-1" y="809625"/>
                  <a:ext cx="1096949" cy="80963"/>
                  <a:chOff x="0" y="0"/>
                  <a:chExt cx="1096947" cy="80961"/>
                </a:xfrm>
              </p:grpSpPr>
              <p:sp>
                <p:nvSpPr>
                  <p:cNvPr id="1156" name="Rectangle 94"/>
                  <p:cNvSpPr/>
                  <p:nvPr/>
                </p:nvSpPr>
                <p:spPr>
                  <a:xfrm>
                    <a:off x="-1" y="0"/>
                    <a:ext cx="93662"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157" name="Rectangle 95"/>
                  <p:cNvSpPr/>
                  <p:nvPr/>
                </p:nvSpPr>
                <p:spPr>
                  <a:xfrm>
                    <a:off x="193672" y="0"/>
                    <a:ext cx="100012"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158" name="Rectangle 96"/>
                  <p:cNvSpPr/>
                  <p:nvPr/>
                </p:nvSpPr>
                <p:spPr>
                  <a:xfrm>
                    <a:off x="400044" y="0"/>
                    <a:ext cx="95249"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159" name="Rectangle 97"/>
                  <p:cNvSpPr/>
                  <p:nvPr/>
                </p:nvSpPr>
                <p:spPr>
                  <a:xfrm>
                    <a:off x="600066" y="0"/>
                    <a:ext cx="95249"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160" name="Rectangle 98"/>
                  <p:cNvSpPr/>
                  <p:nvPr/>
                </p:nvSpPr>
                <p:spPr>
                  <a:xfrm>
                    <a:off x="801676" y="0"/>
                    <a:ext cx="93662"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161" name="Rectangle 99"/>
                  <p:cNvSpPr/>
                  <p:nvPr/>
                </p:nvSpPr>
                <p:spPr>
                  <a:xfrm>
                    <a:off x="1003286" y="0"/>
                    <a:ext cx="93662"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1169" name="Group 107"/>
                <p:cNvGrpSpPr/>
                <p:nvPr/>
              </p:nvGrpSpPr>
              <p:grpSpPr>
                <a:xfrm>
                  <a:off x="-1" y="971550"/>
                  <a:ext cx="1096949" cy="80963"/>
                  <a:chOff x="0" y="0"/>
                  <a:chExt cx="1096947" cy="80961"/>
                </a:xfrm>
              </p:grpSpPr>
              <p:sp>
                <p:nvSpPr>
                  <p:cNvPr id="1163" name="Rectangle 101"/>
                  <p:cNvSpPr/>
                  <p:nvPr/>
                </p:nvSpPr>
                <p:spPr>
                  <a:xfrm>
                    <a:off x="-1" y="0"/>
                    <a:ext cx="93662"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164" name="Rectangle 102"/>
                  <p:cNvSpPr/>
                  <p:nvPr/>
                </p:nvSpPr>
                <p:spPr>
                  <a:xfrm>
                    <a:off x="193672" y="0"/>
                    <a:ext cx="100012"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165" name="Rectangle 103"/>
                  <p:cNvSpPr/>
                  <p:nvPr/>
                </p:nvSpPr>
                <p:spPr>
                  <a:xfrm>
                    <a:off x="400044" y="0"/>
                    <a:ext cx="95249"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166" name="Rectangle 104"/>
                  <p:cNvSpPr/>
                  <p:nvPr/>
                </p:nvSpPr>
                <p:spPr>
                  <a:xfrm>
                    <a:off x="600066" y="0"/>
                    <a:ext cx="95249"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167" name="Rectangle 105"/>
                  <p:cNvSpPr/>
                  <p:nvPr/>
                </p:nvSpPr>
                <p:spPr>
                  <a:xfrm>
                    <a:off x="801676" y="0"/>
                    <a:ext cx="93662"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168" name="Rectangle 106"/>
                  <p:cNvSpPr/>
                  <p:nvPr/>
                </p:nvSpPr>
                <p:spPr>
                  <a:xfrm>
                    <a:off x="1003286" y="0"/>
                    <a:ext cx="93662"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1176" name="Group 114"/>
                <p:cNvGrpSpPr/>
                <p:nvPr/>
              </p:nvGrpSpPr>
              <p:grpSpPr>
                <a:xfrm>
                  <a:off x="-1" y="1134665"/>
                  <a:ext cx="1096949" cy="80963"/>
                  <a:chOff x="0" y="0"/>
                  <a:chExt cx="1096947" cy="80961"/>
                </a:xfrm>
              </p:grpSpPr>
              <p:sp>
                <p:nvSpPr>
                  <p:cNvPr id="1170" name="Rectangle 108"/>
                  <p:cNvSpPr/>
                  <p:nvPr/>
                </p:nvSpPr>
                <p:spPr>
                  <a:xfrm>
                    <a:off x="-1" y="0"/>
                    <a:ext cx="93662"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171" name="Rectangle 109"/>
                  <p:cNvSpPr/>
                  <p:nvPr/>
                </p:nvSpPr>
                <p:spPr>
                  <a:xfrm>
                    <a:off x="193672" y="0"/>
                    <a:ext cx="100012"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172" name="Rectangle 110"/>
                  <p:cNvSpPr/>
                  <p:nvPr/>
                </p:nvSpPr>
                <p:spPr>
                  <a:xfrm>
                    <a:off x="400044" y="0"/>
                    <a:ext cx="95249"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173" name="Rectangle 111"/>
                  <p:cNvSpPr/>
                  <p:nvPr/>
                </p:nvSpPr>
                <p:spPr>
                  <a:xfrm>
                    <a:off x="600066" y="0"/>
                    <a:ext cx="95249"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174" name="Rectangle 112"/>
                  <p:cNvSpPr/>
                  <p:nvPr/>
                </p:nvSpPr>
                <p:spPr>
                  <a:xfrm>
                    <a:off x="801676" y="0"/>
                    <a:ext cx="93662"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175" name="Rectangle 113"/>
                  <p:cNvSpPr/>
                  <p:nvPr/>
                </p:nvSpPr>
                <p:spPr>
                  <a:xfrm>
                    <a:off x="1003286" y="0"/>
                    <a:ext cx="93662"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grpSp>
        <p:sp>
          <p:nvSpPr>
            <p:cNvPr id="1179" name="Rectangle 117"/>
            <p:cNvSpPr/>
            <p:nvPr/>
          </p:nvSpPr>
          <p:spPr>
            <a:xfrm>
              <a:off x="393694" y="302418"/>
              <a:ext cx="8216789" cy="4419602"/>
            </a:xfrm>
            <a:prstGeom prst="rect">
              <a:avLst/>
            </a:prstGeom>
            <a:solidFill>
              <a:srgbClr val="FFFFFF"/>
            </a:solidFill>
            <a:ln w="12700" cap="flat">
              <a:solidFill>
                <a:srgbClr val="000000"/>
              </a:solidFill>
              <a:prstDash val="solid"/>
              <a:miter lim="800000"/>
            </a:ln>
            <a:effectLst>
              <a:outerShdw blurRad="63500" dist="71842" dir="2700000" rotWithShape="0">
                <a:srgbClr val="232323">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pic>
        <p:nvPicPr>
          <p:cNvPr id="1181" name="Picture 121" descr="Picture 121"/>
          <p:cNvPicPr>
            <a:picLocks noChangeAspect="1"/>
          </p:cNvPicPr>
          <p:nvPr/>
        </p:nvPicPr>
        <p:blipFill>
          <a:blip r:embed="rId2"/>
          <a:stretch>
            <a:fillRect/>
          </a:stretch>
        </p:blipFill>
        <p:spPr>
          <a:xfrm>
            <a:off x="622789" y="4245769"/>
            <a:ext cx="977411" cy="440532"/>
          </a:xfrm>
          <a:prstGeom prst="rect">
            <a:avLst/>
          </a:prstGeom>
          <a:ln w="12700">
            <a:miter lim="400000"/>
          </a:ln>
        </p:spPr>
      </p:pic>
      <p:sp>
        <p:nvSpPr>
          <p:cNvPr id="1182" name="Title Text"/>
          <p:cNvSpPr txBox="1">
            <a:spLocks noGrp="1"/>
          </p:cNvSpPr>
          <p:nvPr>
            <p:ph type="title"/>
          </p:nvPr>
        </p:nvSpPr>
        <p:spPr>
          <a:xfrm>
            <a:off x="1792165" y="3600450"/>
            <a:ext cx="5486401" cy="425054"/>
          </a:xfrm>
          <a:prstGeom prst="rect">
            <a:avLst/>
          </a:prstGeom>
        </p:spPr>
        <p:txBody>
          <a:bodyPr lIns="44450" tIns="44450" rIns="44450" bIns="44450" anchor="b"/>
          <a:lstStyle>
            <a:lvl1pPr algn="l" defTabSz="914400">
              <a:lnSpc>
                <a:spcPct val="90000"/>
              </a:lnSpc>
              <a:defRPr sz="1500" b="1">
                <a:latin typeface="Times New Roman"/>
                <a:ea typeface="Times New Roman"/>
                <a:cs typeface="Times New Roman"/>
                <a:sym typeface="Times New Roman"/>
              </a:defRPr>
            </a:lvl1pPr>
          </a:lstStyle>
          <a:p>
            <a:r>
              <a:t>Title Text</a:t>
            </a:r>
          </a:p>
        </p:txBody>
      </p:sp>
      <p:sp>
        <p:nvSpPr>
          <p:cNvPr id="1183" name="Picture Placeholder 2"/>
          <p:cNvSpPr>
            <a:spLocks noGrp="1"/>
          </p:cNvSpPr>
          <p:nvPr>
            <p:ph type="pic" sz="half" idx="13"/>
          </p:nvPr>
        </p:nvSpPr>
        <p:spPr>
          <a:xfrm>
            <a:off x="1792165" y="459581"/>
            <a:ext cx="5486401" cy="3086101"/>
          </a:xfrm>
          <a:prstGeom prst="rect">
            <a:avLst/>
          </a:prstGeom>
        </p:spPr>
        <p:txBody>
          <a:bodyPr lIns="91439" rIns="91439">
            <a:noAutofit/>
          </a:bodyPr>
          <a:lstStyle/>
          <a:p>
            <a:endParaRPr/>
          </a:p>
        </p:txBody>
      </p:sp>
      <p:sp>
        <p:nvSpPr>
          <p:cNvPr id="1184" name="Body Level One…"/>
          <p:cNvSpPr txBox="1">
            <a:spLocks noGrp="1"/>
          </p:cNvSpPr>
          <p:nvPr>
            <p:ph type="body" sz="quarter" idx="1"/>
          </p:nvPr>
        </p:nvSpPr>
        <p:spPr>
          <a:xfrm>
            <a:off x="1792165" y="4025503"/>
            <a:ext cx="5486401" cy="603648"/>
          </a:xfrm>
          <a:prstGeom prst="rect">
            <a:avLst/>
          </a:prstGeom>
        </p:spPr>
        <p:txBody>
          <a:bodyPr lIns="44450" tIns="44450" rIns="44450" bIns="44450"/>
          <a:lstStyle>
            <a:lvl1pPr marL="0" indent="0" defTabSz="914400">
              <a:lnSpc>
                <a:spcPct val="90000"/>
              </a:lnSpc>
              <a:spcBef>
                <a:spcPts val="300"/>
              </a:spcBef>
              <a:buSzTx/>
              <a:buFontTx/>
              <a:buNone/>
              <a:defRPr sz="1000" b="1">
                <a:latin typeface="Arial"/>
                <a:ea typeface="Arial"/>
                <a:cs typeface="Arial"/>
                <a:sym typeface="Arial"/>
              </a:defRPr>
            </a:lvl1pPr>
            <a:lvl2pPr marL="0" indent="342900" defTabSz="914400">
              <a:lnSpc>
                <a:spcPct val="90000"/>
              </a:lnSpc>
              <a:spcBef>
                <a:spcPts val="300"/>
              </a:spcBef>
              <a:buSzTx/>
              <a:buFontTx/>
              <a:buNone/>
              <a:defRPr sz="1000" b="1">
                <a:latin typeface="Arial"/>
                <a:ea typeface="Arial"/>
                <a:cs typeface="Arial"/>
                <a:sym typeface="Arial"/>
              </a:defRPr>
            </a:lvl2pPr>
            <a:lvl3pPr marL="0" indent="685800" defTabSz="914400">
              <a:lnSpc>
                <a:spcPct val="90000"/>
              </a:lnSpc>
              <a:spcBef>
                <a:spcPts val="300"/>
              </a:spcBef>
              <a:buSzTx/>
              <a:buFontTx/>
              <a:buNone/>
              <a:defRPr sz="1000" b="1">
                <a:latin typeface="Arial"/>
                <a:ea typeface="Arial"/>
                <a:cs typeface="Arial"/>
                <a:sym typeface="Arial"/>
              </a:defRPr>
            </a:lvl3pPr>
            <a:lvl4pPr marL="0" indent="1028700" defTabSz="914400">
              <a:lnSpc>
                <a:spcPct val="90000"/>
              </a:lnSpc>
              <a:spcBef>
                <a:spcPts val="300"/>
              </a:spcBef>
              <a:buSzTx/>
              <a:buFontTx/>
              <a:buNone/>
              <a:defRPr sz="1000" b="1">
                <a:latin typeface="Arial"/>
                <a:ea typeface="Arial"/>
                <a:cs typeface="Arial"/>
                <a:sym typeface="Arial"/>
              </a:defRPr>
            </a:lvl4pPr>
            <a:lvl5pPr marL="0" indent="1371600" defTabSz="914400">
              <a:lnSpc>
                <a:spcPct val="90000"/>
              </a:lnSpc>
              <a:spcBef>
                <a:spcPts val="300"/>
              </a:spcBef>
              <a:buSzTx/>
              <a:buFontTx/>
              <a:buNone/>
              <a:defRPr sz="1000" b="1">
                <a:latin typeface="Arial"/>
                <a:ea typeface="Arial"/>
                <a:cs typeface="Arial"/>
                <a:sym typeface="Arial"/>
              </a:defRPr>
            </a:lvl5pPr>
          </a:lstStyle>
          <a:p>
            <a:r>
              <a:t>Body Level One</a:t>
            </a:r>
          </a:p>
          <a:p>
            <a:pPr lvl="1"/>
            <a:r>
              <a:t>Body Level Two</a:t>
            </a:r>
          </a:p>
          <a:p>
            <a:pPr lvl="2"/>
            <a:r>
              <a:t>Body Level Three</a:t>
            </a:r>
          </a:p>
          <a:p>
            <a:pPr lvl="3"/>
            <a:r>
              <a:t>Body Level Four</a:t>
            </a:r>
          </a:p>
          <a:p>
            <a:pPr lvl="4"/>
            <a:r>
              <a:t>Body Level Five</a:t>
            </a:r>
          </a:p>
        </p:txBody>
      </p:sp>
      <p:sp>
        <p:nvSpPr>
          <p:cNvPr id="1185" name="Slide Number"/>
          <p:cNvSpPr txBox="1">
            <a:spLocks noGrp="1"/>
          </p:cNvSpPr>
          <p:nvPr>
            <p:ph type="sldNum" sz="quarter" idx="2"/>
          </p:nvPr>
        </p:nvSpPr>
        <p:spPr>
          <a:xfrm>
            <a:off x="4419600" y="4627562"/>
            <a:ext cx="2133600" cy="2794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x">
  <p:cSld name="Title and Vertical Text">
    <p:spTree>
      <p:nvGrpSpPr>
        <p:cNvPr id="1" name=""/>
        <p:cNvGrpSpPr/>
        <p:nvPr/>
      </p:nvGrpSpPr>
      <p:grpSpPr>
        <a:xfrm>
          <a:off x="0" y="0"/>
          <a:ext cx="0" cy="0"/>
          <a:chOff x="0" y="0"/>
          <a:chExt cx="0" cy="0"/>
        </a:xfrm>
      </p:grpSpPr>
      <p:grpSp>
        <p:nvGrpSpPr>
          <p:cNvPr id="1308" name="Group 118"/>
          <p:cNvGrpSpPr/>
          <p:nvPr/>
        </p:nvGrpSpPr>
        <p:grpSpPr>
          <a:xfrm>
            <a:off x="70339" y="59532"/>
            <a:ext cx="8954966" cy="4980385"/>
            <a:chOff x="0" y="0"/>
            <a:chExt cx="8954965" cy="4980384"/>
          </a:xfrm>
        </p:grpSpPr>
        <p:grpSp>
          <p:nvGrpSpPr>
            <p:cNvPr id="1306" name="Group 116"/>
            <p:cNvGrpSpPr/>
            <p:nvPr/>
          </p:nvGrpSpPr>
          <p:grpSpPr>
            <a:xfrm>
              <a:off x="0" y="-1"/>
              <a:ext cx="8954966" cy="4980386"/>
              <a:chOff x="0" y="0"/>
              <a:chExt cx="8954965" cy="4980384"/>
            </a:xfrm>
          </p:grpSpPr>
          <p:grpSp>
            <p:nvGrpSpPr>
              <p:cNvPr id="1248" name="Group 58"/>
              <p:cNvGrpSpPr/>
              <p:nvPr/>
            </p:nvGrpSpPr>
            <p:grpSpPr>
              <a:xfrm>
                <a:off x="0" y="-1"/>
                <a:ext cx="1098535" cy="1215629"/>
                <a:chOff x="0" y="0"/>
                <a:chExt cx="1098534" cy="1215627"/>
              </a:xfrm>
            </p:grpSpPr>
            <p:grpSp>
              <p:nvGrpSpPr>
                <p:cNvPr id="1198" name="Group 8"/>
                <p:cNvGrpSpPr/>
                <p:nvPr/>
              </p:nvGrpSpPr>
              <p:grpSpPr>
                <a:xfrm>
                  <a:off x="0" y="0"/>
                  <a:ext cx="1098535" cy="80962"/>
                  <a:chOff x="0" y="0"/>
                  <a:chExt cx="1098534" cy="80961"/>
                </a:xfrm>
              </p:grpSpPr>
              <p:sp>
                <p:nvSpPr>
                  <p:cNvPr id="1192" name="Rectangle 2"/>
                  <p:cNvSpPr/>
                  <p:nvPr/>
                </p:nvSpPr>
                <p:spPr>
                  <a:xfrm>
                    <a:off x="0" y="0"/>
                    <a:ext cx="95249"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193" name="Rectangle 3"/>
                  <p:cNvSpPr/>
                  <p:nvPr/>
                </p:nvSpPr>
                <p:spPr>
                  <a:xfrm>
                    <a:off x="200022" y="0"/>
                    <a:ext cx="93662"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194" name="Rectangle 4"/>
                  <p:cNvSpPr/>
                  <p:nvPr/>
                </p:nvSpPr>
                <p:spPr>
                  <a:xfrm>
                    <a:off x="401632" y="0"/>
                    <a:ext cx="93662"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195" name="Rectangle 5"/>
                  <p:cNvSpPr/>
                  <p:nvPr/>
                </p:nvSpPr>
                <p:spPr>
                  <a:xfrm>
                    <a:off x="601654" y="0"/>
                    <a:ext cx="95249"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196" name="Rectangle 6"/>
                  <p:cNvSpPr/>
                  <p:nvPr/>
                </p:nvSpPr>
                <p:spPr>
                  <a:xfrm>
                    <a:off x="801676" y="0"/>
                    <a:ext cx="95249"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197" name="Rectangle 7"/>
                  <p:cNvSpPr/>
                  <p:nvPr/>
                </p:nvSpPr>
                <p:spPr>
                  <a:xfrm>
                    <a:off x="1003286" y="0"/>
                    <a:ext cx="95249"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1205" name="Group 15"/>
                <p:cNvGrpSpPr/>
                <p:nvPr/>
              </p:nvGrpSpPr>
              <p:grpSpPr>
                <a:xfrm>
                  <a:off x="0" y="159543"/>
                  <a:ext cx="1098535" cy="80963"/>
                  <a:chOff x="0" y="0"/>
                  <a:chExt cx="1098534" cy="80961"/>
                </a:xfrm>
              </p:grpSpPr>
              <p:sp>
                <p:nvSpPr>
                  <p:cNvPr id="1199" name="Rectangle 9"/>
                  <p:cNvSpPr/>
                  <p:nvPr/>
                </p:nvSpPr>
                <p:spPr>
                  <a:xfrm>
                    <a:off x="0" y="0"/>
                    <a:ext cx="95249"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200" name="Rectangle 10"/>
                  <p:cNvSpPr/>
                  <p:nvPr/>
                </p:nvSpPr>
                <p:spPr>
                  <a:xfrm>
                    <a:off x="200022" y="0"/>
                    <a:ext cx="93662"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201" name="Rectangle 11"/>
                  <p:cNvSpPr/>
                  <p:nvPr/>
                </p:nvSpPr>
                <p:spPr>
                  <a:xfrm>
                    <a:off x="401632" y="0"/>
                    <a:ext cx="93662"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202" name="Rectangle 12"/>
                  <p:cNvSpPr/>
                  <p:nvPr/>
                </p:nvSpPr>
                <p:spPr>
                  <a:xfrm>
                    <a:off x="601654" y="0"/>
                    <a:ext cx="95249"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203" name="Rectangle 13"/>
                  <p:cNvSpPr/>
                  <p:nvPr/>
                </p:nvSpPr>
                <p:spPr>
                  <a:xfrm>
                    <a:off x="801676" y="0"/>
                    <a:ext cx="95249"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204" name="Rectangle 14"/>
                  <p:cNvSpPr/>
                  <p:nvPr/>
                </p:nvSpPr>
                <p:spPr>
                  <a:xfrm>
                    <a:off x="1003286" y="0"/>
                    <a:ext cx="95249"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1212" name="Group 22"/>
                <p:cNvGrpSpPr/>
                <p:nvPr/>
              </p:nvGrpSpPr>
              <p:grpSpPr>
                <a:xfrm>
                  <a:off x="0" y="322659"/>
                  <a:ext cx="1098535" cy="80963"/>
                  <a:chOff x="0" y="0"/>
                  <a:chExt cx="1098534" cy="80961"/>
                </a:xfrm>
              </p:grpSpPr>
              <p:sp>
                <p:nvSpPr>
                  <p:cNvPr id="1206" name="Rectangle 16"/>
                  <p:cNvSpPr/>
                  <p:nvPr/>
                </p:nvSpPr>
                <p:spPr>
                  <a:xfrm>
                    <a:off x="0" y="0"/>
                    <a:ext cx="95249"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207" name="Rectangle 17"/>
                  <p:cNvSpPr/>
                  <p:nvPr/>
                </p:nvSpPr>
                <p:spPr>
                  <a:xfrm>
                    <a:off x="200022" y="0"/>
                    <a:ext cx="93662"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208" name="Rectangle 18"/>
                  <p:cNvSpPr/>
                  <p:nvPr/>
                </p:nvSpPr>
                <p:spPr>
                  <a:xfrm>
                    <a:off x="401632" y="0"/>
                    <a:ext cx="93662"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209" name="Rectangle 19"/>
                  <p:cNvSpPr/>
                  <p:nvPr/>
                </p:nvSpPr>
                <p:spPr>
                  <a:xfrm>
                    <a:off x="601654" y="0"/>
                    <a:ext cx="95249"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210" name="Rectangle 20"/>
                  <p:cNvSpPr/>
                  <p:nvPr/>
                </p:nvSpPr>
                <p:spPr>
                  <a:xfrm>
                    <a:off x="801676" y="0"/>
                    <a:ext cx="95249"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211" name="Rectangle 21"/>
                  <p:cNvSpPr/>
                  <p:nvPr/>
                </p:nvSpPr>
                <p:spPr>
                  <a:xfrm>
                    <a:off x="1003286" y="0"/>
                    <a:ext cx="95249"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1219" name="Group 29"/>
                <p:cNvGrpSpPr/>
                <p:nvPr/>
              </p:nvGrpSpPr>
              <p:grpSpPr>
                <a:xfrm>
                  <a:off x="0" y="485775"/>
                  <a:ext cx="1098535" cy="80963"/>
                  <a:chOff x="0" y="0"/>
                  <a:chExt cx="1098534" cy="80961"/>
                </a:xfrm>
              </p:grpSpPr>
              <p:sp>
                <p:nvSpPr>
                  <p:cNvPr id="1213" name="Rectangle 23"/>
                  <p:cNvSpPr/>
                  <p:nvPr/>
                </p:nvSpPr>
                <p:spPr>
                  <a:xfrm>
                    <a:off x="0" y="0"/>
                    <a:ext cx="95249"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214" name="Rectangle 24"/>
                  <p:cNvSpPr/>
                  <p:nvPr/>
                </p:nvSpPr>
                <p:spPr>
                  <a:xfrm>
                    <a:off x="200022" y="0"/>
                    <a:ext cx="93662"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215" name="Rectangle 25"/>
                  <p:cNvSpPr/>
                  <p:nvPr/>
                </p:nvSpPr>
                <p:spPr>
                  <a:xfrm>
                    <a:off x="401632" y="0"/>
                    <a:ext cx="93662"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216" name="Rectangle 26"/>
                  <p:cNvSpPr/>
                  <p:nvPr/>
                </p:nvSpPr>
                <p:spPr>
                  <a:xfrm>
                    <a:off x="601654" y="0"/>
                    <a:ext cx="95249"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217" name="Rectangle 27"/>
                  <p:cNvSpPr/>
                  <p:nvPr/>
                </p:nvSpPr>
                <p:spPr>
                  <a:xfrm>
                    <a:off x="801676" y="0"/>
                    <a:ext cx="95249"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218" name="Rectangle 28"/>
                  <p:cNvSpPr/>
                  <p:nvPr/>
                </p:nvSpPr>
                <p:spPr>
                  <a:xfrm>
                    <a:off x="1003286" y="0"/>
                    <a:ext cx="95249"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1226" name="Group 36"/>
                <p:cNvGrpSpPr/>
                <p:nvPr/>
              </p:nvGrpSpPr>
              <p:grpSpPr>
                <a:xfrm>
                  <a:off x="0" y="646509"/>
                  <a:ext cx="1098535" cy="80963"/>
                  <a:chOff x="0" y="0"/>
                  <a:chExt cx="1098534" cy="80961"/>
                </a:xfrm>
              </p:grpSpPr>
              <p:sp>
                <p:nvSpPr>
                  <p:cNvPr id="1220" name="Rectangle 30"/>
                  <p:cNvSpPr/>
                  <p:nvPr/>
                </p:nvSpPr>
                <p:spPr>
                  <a:xfrm>
                    <a:off x="0" y="0"/>
                    <a:ext cx="95249"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221" name="Rectangle 31"/>
                  <p:cNvSpPr/>
                  <p:nvPr/>
                </p:nvSpPr>
                <p:spPr>
                  <a:xfrm>
                    <a:off x="200022" y="0"/>
                    <a:ext cx="93662"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222" name="Rectangle 32"/>
                  <p:cNvSpPr/>
                  <p:nvPr/>
                </p:nvSpPr>
                <p:spPr>
                  <a:xfrm>
                    <a:off x="401632" y="0"/>
                    <a:ext cx="93662"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223" name="Rectangle 33"/>
                  <p:cNvSpPr/>
                  <p:nvPr/>
                </p:nvSpPr>
                <p:spPr>
                  <a:xfrm>
                    <a:off x="601654" y="0"/>
                    <a:ext cx="95249"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224" name="Rectangle 34"/>
                  <p:cNvSpPr/>
                  <p:nvPr/>
                </p:nvSpPr>
                <p:spPr>
                  <a:xfrm>
                    <a:off x="801676" y="0"/>
                    <a:ext cx="95249"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225" name="Rectangle 35"/>
                  <p:cNvSpPr/>
                  <p:nvPr/>
                </p:nvSpPr>
                <p:spPr>
                  <a:xfrm>
                    <a:off x="1003286" y="0"/>
                    <a:ext cx="95249"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1233" name="Group 43"/>
                <p:cNvGrpSpPr/>
                <p:nvPr/>
              </p:nvGrpSpPr>
              <p:grpSpPr>
                <a:xfrm>
                  <a:off x="0" y="809625"/>
                  <a:ext cx="1098535" cy="80963"/>
                  <a:chOff x="0" y="0"/>
                  <a:chExt cx="1098534" cy="80961"/>
                </a:xfrm>
              </p:grpSpPr>
              <p:sp>
                <p:nvSpPr>
                  <p:cNvPr id="1227" name="Rectangle 37"/>
                  <p:cNvSpPr/>
                  <p:nvPr/>
                </p:nvSpPr>
                <p:spPr>
                  <a:xfrm>
                    <a:off x="0" y="0"/>
                    <a:ext cx="95249"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228" name="Rectangle 38"/>
                  <p:cNvSpPr/>
                  <p:nvPr/>
                </p:nvSpPr>
                <p:spPr>
                  <a:xfrm>
                    <a:off x="200022" y="0"/>
                    <a:ext cx="93662"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229" name="Rectangle 39"/>
                  <p:cNvSpPr/>
                  <p:nvPr/>
                </p:nvSpPr>
                <p:spPr>
                  <a:xfrm>
                    <a:off x="401632" y="0"/>
                    <a:ext cx="93662"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230" name="Rectangle 40"/>
                  <p:cNvSpPr/>
                  <p:nvPr/>
                </p:nvSpPr>
                <p:spPr>
                  <a:xfrm>
                    <a:off x="601654" y="0"/>
                    <a:ext cx="95249"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231" name="Rectangle 41"/>
                  <p:cNvSpPr/>
                  <p:nvPr/>
                </p:nvSpPr>
                <p:spPr>
                  <a:xfrm>
                    <a:off x="801676" y="0"/>
                    <a:ext cx="95249"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232" name="Rectangle 42"/>
                  <p:cNvSpPr/>
                  <p:nvPr/>
                </p:nvSpPr>
                <p:spPr>
                  <a:xfrm>
                    <a:off x="1003286" y="0"/>
                    <a:ext cx="95249"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1240" name="Group 50"/>
                <p:cNvGrpSpPr/>
                <p:nvPr/>
              </p:nvGrpSpPr>
              <p:grpSpPr>
                <a:xfrm>
                  <a:off x="0" y="971550"/>
                  <a:ext cx="1098535" cy="80963"/>
                  <a:chOff x="0" y="0"/>
                  <a:chExt cx="1098534" cy="80961"/>
                </a:xfrm>
              </p:grpSpPr>
              <p:sp>
                <p:nvSpPr>
                  <p:cNvPr id="1234" name="Rectangle 44"/>
                  <p:cNvSpPr/>
                  <p:nvPr/>
                </p:nvSpPr>
                <p:spPr>
                  <a:xfrm>
                    <a:off x="0" y="0"/>
                    <a:ext cx="95249"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235" name="Rectangle 45"/>
                  <p:cNvSpPr/>
                  <p:nvPr/>
                </p:nvSpPr>
                <p:spPr>
                  <a:xfrm>
                    <a:off x="200022" y="0"/>
                    <a:ext cx="93662"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236" name="Rectangle 46"/>
                  <p:cNvSpPr/>
                  <p:nvPr/>
                </p:nvSpPr>
                <p:spPr>
                  <a:xfrm>
                    <a:off x="401632" y="0"/>
                    <a:ext cx="93662"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237" name="Rectangle 47"/>
                  <p:cNvSpPr/>
                  <p:nvPr/>
                </p:nvSpPr>
                <p:spPr>
                  <a:xfrm>
                    <a:off x="601654" y="0"/>
                    <a:ext cx="95249"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238" name="Rectangle 48"/>
                  <p:cNvSpPr/>
                  <p:nvPr/>
                </p:nvSpPr>
                <p:spPr>
                  <a:xfrm>
                    <a:off x="801676" y="0"/>
                    <a:ext cx="95249"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239" name="Rectangle 49"/>
                  <p:cNvSpPr/>
                  <p:nvPr/>
                </p:nvSpPr>
                <p:spPr>
                  <a:xfrm>
                    <a:off x="1003286" y="0"/>
                    <a:ext cx="95249"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1247" name="Group 57"/>
                <p:cNvGrpSpPr/>
                <p:nvPr/>
              </p:nvGrpSpPr>
              <p:grpSpPr>
                <a:xfrm>
                  <a:off x="0" y="1134665"/>
                  <a:ext cx="1098535" cy="80963"/>
                  <a:chOff x="0" y="0"/>
                  <a:chExt cx="1098534" cy="80961"/>
                </a:xfrm>
              </p:grpSpPr>
              <p:sp>
                <p:nvSpPr>
                  <p:cNvPr id="1241" name="Rectangle 51"/>
                  <p:cNvSpPr/>
                  <p:nvPr/>
                </p:nvSpPr>
                <p:spPr>
                  <a:xfrm>
                    <a:off x="0" y="0"/>
                    <a:ext cx="95249"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242" name="Rectangle 52"/>
                  <p:cNvSpPr/>
                  <p:nvPr/>
                </p:nvSpPr>
                <p:spPr>
                  <a:xfrm>
                    <a:off x="200022" y="0"/>
                    <a:ext cx="93662"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243" name="Rectangle 53"/>
                  <p:cNvSpPr/>
                  <p:nvPr/>
                </p:nvSpPr>
                <p:spPr>
                  <a:xfrm>
                    <a:off x="401632" y="0"/>
                    <a:ext cx="93662"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244" name="Rectangle 54"/>
                  <p:cNvSpPr/>
                  <p:nvPr/>
                </p:nvSpPr>
                <p:spPr>
                  <a:xfrm>
                    <a:off x="601654" y="0"/>
                    <a:ext cx="95249"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245" name="Rectangle 55"/>
                  <p:cNvSpPr/>
                  <p:nvPr/>
                </p:nvSpPr>
                <p:spPr>
                  <a:xfrm>
                    <a:off x="801676" y="0"/>
                    <a:ext cx="95249"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246" name="Rectangle 56"/>
                  <p:cNvSpPr/>
                  <p:nvPr/>
                </p:nvSpPr>
                <p:spPr>
                  <a:xfrm>
                    <a:off x="1003286" y="0"/>
                    <a:ext cx="95249"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grpSp>
            <p:nvGrpSpPr>
              <p:cNvPr id="1305" name="Group 115"/>
              <p:cNvGrpSpPr/>
              <p:nvPr/>
            </p:nvGrpSpPr>
            <p:grpSpPr>
              <a:xfrm>
                <a:off x="7858018" y="3764757"/>
                <a:ext cx="1096948" cy="1215628"/>
                <a:chOff x="0" y="0"/>
                <a:chExt cx="1096947" cy="1215627"/>
              </a:xfrm>
            </p:grpSpPr>
            <p:grpSp>
              <p:nvGrpSpPr>
                <p:cNvPr id="1255" name="Group 65"/>
                <p:cNvGrpSpPr/>
                <p:nvPr/>
              </p:nvGrpSpPr>
              <p:grpSpPr>
                <a:xfrm>
                  <a:off x="-1" y="0"/>
                  <a:ext cx="1096949" cy="80962"/>
                  <a:chOff x="0" y="0"/>
                  <a:chExt cx="1096947" cy="80961"/>
                </a:xfrm>
              </p:grpSpPr>
              <p:sp>
                <p:nvSpPr>
                  <p:cNvPr id="1249" name="Rectangle 59"/>
                  <p:cNvSpPr/>
                  <p:nvPr/>
                </p:nvSpPr>
                <p:spPr>
                  <a:xfrm>
                    <a:off x="-1" y="0"/>
                    <a:ext cx="93662"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250" name="Rectangle 60"/>
                  <p:cNvSpPr/>
                  <p:nvPr/>
                </p:nvSpPr>
                <p:spPr>
                  <a:xfrm>
                    <a:off x="193672" y="0"/>
                    <a:ext cx="100012"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251" name="Rectangle 61"/>
                  <p:cNvSpPr/>
                  <p:nvPr/>
                </p:nvSpPr>
                <p:spPr>
                  <a:xfrm>
                    <a:off x="400044" y="0"/>
                    <a:ext cx="95249"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252" name="Rectangle 62"/>
                  <p:cNvSpPr/>
                  <p:nvPr/>
                </p:nvSpPr>
                <p:spPr>
                  <a:xfrm>
                    <a:off x="600066" y="0"/>
                    <a:ext cx="95249"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253" name="Rectangle 63"/>
                  <p:cNvSpPr/>
                  <p:nvPr/>
                </p:nvSpPr>
                <p:spPr>
                  <a:xfrm>
                    <a:off x="801676" y="0"/>
                    <a:ext cx="93662"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254" name="Rectangle 64"/>
                  <p:cNvSpPr/>
                  <p:nvPr/>
                </p:nvSpPr>
                <p:spPr>
                  <a:xfrm>
                    <a:off x="1003286" y="0"/>
                    <a:ext cx="93662"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1262" name="Group 72"/>
                <p:cNvGrpSpPr/>
                <p:nvPr/>
              </p:nvGrpSpPr>
              <p:grpSpPr>
                <a:xfrm>
                  <a:off x="-1" y="159543"/>
                  <a:ext cx="1096949" cy="80963"/>
                  <a:chOff x="0" y="0"/>
                  <a:chExt cx="1096947" cy="80961"/>
                </a:xfrm>
              </p:grpSpPr>
              <p:sp>
                <p:nvSpPr>
                  <p:cNvPr id="1256" name="Rectangle 66"/>
                  <p:cNvSpPr/>
                  <p:nvPr/>
                </p:nvSpPr>
                <p:spPr>
                  <a:xfrm>
                    <a:off x="-1" y="0"/>
                    <a:ext cx="93662"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257" name="Rectangle 67"/>
                  <p:cNvSpPr/>
                  <p:nvPr/>
                </p:nvSpPr>
                <p:spPr>
                  <a:xfrm>
                    <a:off x="193672" y="0"/>
                    <a:ext cx="100012"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258" name="Rectangle 68"/>
                  <p:cNvSpPr/>
                  <p:nvPr/>
                </p:nvSpPr>
                <p:spPr>
                  <a:xfrm>
                    <a:off x="400044" y="0"/>
                    <a:ext cx="95249"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259" name="Rectangle 69"/>
                  <p:cNvSpPr/>
                  <p:nvPr/>
                </p:nvSpPr>
                <p:spPr>
                  <a:xfrm>
                    <a:off x="600066" y="0"/>
                    <a:ext cx="95249"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260" name="Rectangle 70"/>
                  <p:cNvSpPr/>
                  <p:nvPr/>
                </p:nvSpPr>
                <p:spPr>
                  <a:xfrm>
                    <a:off x="801676" y="0"/>
                    <a:ext cx="93662"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261" name="Rectangle 71"/>
                  <p:cNvSpPr/>
                  <p:nvPr/>
                </p:nvSpPr>
                <p:spPr>
                  <a:xfrm>
                    <a:off x="1003286" y="0"/>
                    <a:ext cx="93662"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1269" name="Group 79"/>
                <p:cNvGrpSpPr/>
                <p:nvPr/>
              </p:nvGrpSpPr>
              <p:grpSpPr>
                <a:xfrm>
                  <a:off x="-1" y="322659"/>
                  <a:ext cx="1096949" cy="80963"/>
                  <a:chOff x="0" y="0"/>
                  <a:chExt cx="1096947" cy="80961"/>
                </a:xfrm>
              </p:grpSpPr>
              <p:sp>
                <p:nvSpPr>
                  <p:cNvPr id="1263" name="Rectangle 73"/>
                  <p:cNvSpPr/>
                  <p:nvPr/>
                </p:nvSpPr>
                <p:spPr>
                  <a:xfrm>
                    <a:off x="-1" y="0"/>
                    <a:ext cx="93662"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264" name="Rectangle 74"/>
                  <p:cNvSpPr/>
                  <p:nvPr/>
                </p:nvSpPr>
                <p:spPr>
                  <a:xfrm>
                    <a:off x="193672" y="0"/>
                    <a:ext cx="100012"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265" name="Rectangle 75"/>
                  <p:cNvSpPr/>
                  <p:nvPr/>
                </p:nvSpPr>
                <p:spPr>
                  <a:xfrm>
                    <a:off x="400044" y="0"/>
                    <a:ext cx="95249"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266" name="Rectangle 76"/>
                  <p:cNvSpPr/>
                  <p:nvPr/>
                </p:nvSpPr>
                <p:spPr>
                  <a:xfrm>
                    <a:off x="600066" y="0"/>
                    <a:ext cx="95249"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267" name="Rectangle 77"/>
                  <p:cNvSpPr/>
                  <p:nvPr/>
                </p:nvSpPr>
                <p:spPr>
                  <a:xfrm>
                    <a:off x="801676" y="0"/>
                    <a:ext cx="93662"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268" name="Rectangle 78"/>
                  <p:cNvSpPr/>
                  <p:nvPr/>
                </p:nvSpPr>
                <p:spPr>
                  <a:xfrm>
                    <a:off x="1003286" y="0"/>
                    <a:ext cx="93662"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1276" name="Group 86"/>
                <p:cNvGrpSpPr/>
                <p:nvPr/>
              </p:nvGrpSpPr>
              <p:grpSpPr>
                <a:xfrm>
                  <a:off x="-1" y="485775"/>
                  <a:ext cx="1096949" cy="80963"/>
                  <a:chOff x="0" y="0"/>
                  <a:chExt cx="1096947" cy="80961"/>
                </a:xfrm>
              </p:grpSpPr>
              <p:sp>
                <p:nvSpPr>
                  <p:cNvPr id="1270" name="Rectangle 80"/>
                  <p:cNvSpPr/>
                  <p:nvPr/>
                </p:nvSpPr>
                <p:spPr>
                  <a:xfrm>
                    <a:off x="-1" y="0"/>
                    <a:ext cx="93662"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271" name="Rectangle 81"/>
                  <p:cNvSpPr/>
                  <p:nvPr/>
                </p:nvSpPr>
                <p:spPr>
                  <a:xfrm>
                    <a:off x="193672" y="0"/>
                    <a:ext cx="100012"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272" name="Rectangle 82"/>
                  <p:cNvSpPr/>
                  <p:nvPr/>
                </p:nvSpPr>
                <p:spPr>
                  <a:xfrm>
                    <a:off x="400044" y="0"/>
                    <a:ext cx="95249"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273" name="Rectangle 83"/>
                  <p:cNvSpPr/>
                  <p:nvPr/>
                </p:nvSpPr>
                <p:spPr>
                  <a:xfrm>
                    <a:off x="600066" y="0"/>
                    <a:ext cx="95249"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274" name="Rectangle 84"/>
                  <p:cNvSpPr/>
                  <p:nvPr/>
                </p:nvSpPr>
                <p:spPr>
                  <a:xfrm>
                    <a:off x="801676" y="0"/>
                    <a:ext cx="93662"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275" name="Rectangle 85"/>
                  <p:cNvSpPr/>
                  <p:nvPr/>
                </p:nvSpPr>
                <p:spPr>
                  <a:xfrm>
                    <a:off x="1003286" y="0"/>
                    <a:ext cx="93662"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1283" name="Group 93"/>
                <p:cNvGrpSpPr/>
                <p:nvPr/>
              </p:nvGrpSpPr>
              <p:grpSpPr>
                <a:xfrm>
                  <a:off x="-1" y="646509"/>
                  <a:ext cx="1096949" cy="80963"/>
                  <a:chOff x="0" y="0"/>
                  <a:chExt cx="1096947" cy="80961"/>
                </a:xfrm>
              </p:grpSpPr>
              <p:sp>
                <p:nvSpPr>
                  <p:cNvPr id="1277" name="Rectangle 87"/>
                  <p:cNvSpPr/>
                  <p:nvPr/>
                </p:nvSpPr>
                <p:spPr>
                  <a:xfrm>
                    <a:off x="-1" y="0"/>
                    <a:ext cx="93662"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278" name="Rectangle 88"/>
                  <p:cNvSpPr/>
                  <p:nvPr/>
                </p:nvSpPr>
                <p:spPr>
                  <a:xfrm>
                    <a:off x="193672" y="0"/>
                    <a:ext cx="100012"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279" name="Rectangle 89"/>
                  <p:cNvSpPr/>
                  <p:nvPr/>
                </p:nvSpPr>
                <p:spPr>
                  <a:xfrm>
                    <a:off x="400044" y="0"/>
                    <a:ext cx="95249"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280" name="Rectangle 90"/>
                  <p:cNvSpPr/>
                  <p:nvPr/>
                </p:nvSpPr>
                <p:spPr>
                  <a:xfrm>
                    <a:off x="600066" y="0"/>
                    <a:ext cx="95249"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281" name="Rectangle 91"/>
                  <p:cNvSpPr/>
                  <p:nvPr/>
                </p:nvSpPr>
                <p:spPr>
                  <a:xfrm>
                    <a:off x="801676" y="0"/>
                    <a:ext cx="93662"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282" name="Rectangle 92"/>
                  <p:cNvSpPr/>
                  <p:nvPr/>
                </p:nvSpPr>
                <p:spPr>
                  <a:xfrm>
                    <a:off x="1003286" y="0"/>
                    <a:ext cx="93662"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1290" name="Group 100"/>
                <p:cNvGrpSpPr/>
                <p:nvPr/>
              </p:nvGrpSpPr>
              <p:grpSpPr>
                <a:xfrm>
                  <a:off x="-1" y="809625"/>
                  <a:ext cx="1096949" cy="80963"/>
                  <a:chOff x="0" y="0"/>
                  <a:chExt cx="1096947" cy="80961"/>
                </a:xfrm>
              </p:grpSpPr>
              <p:sp>
                <p:nvSpPr>
                  <p:cNvPr id="1284" name="Rectangle 94"/>
                  <p:cNvSpPr/>
                  <p:nvPr/>
                </p:nvSpPr>
                <p:spPr>
                  <a:xfrm>
                    <a:off x="-1" y="0"/>
                    <a:ext cx="93662"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285" name="Rectangle 95"/>
                  <p:cNvSpPr/>
                  <p:nvPr/>
                </p:nvSpPr>
                <p:spPr>
                  <a:xfrm>
                    <a:off x="193672" y="0"/>
                    <a:ext cx="100012"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286" name="Rectangle 96"/>
                  <p:cNvSpPr/>
                  <p:nvPr/>
                </p:nvSpPr>
                <p:spPr>
                  <a:xfrm>
                    <a:off x="400044" y="0"/>
                    <a:ext cx="95249"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287" name="Rectangle 97"/>
                  <p:cNvSpPr/>
                  <p:nvPr/>
                </p:nvSpPr>
                <p:spPr>
                  <a:xfrm>
                    <a:off x="600066" y="0"/>
                    <a:ext cx="95249"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288" name="Rectangle 98"/>
                  <p:cNvSpPr/>
                  <p:nvPr/>
                </p:nvSpPr>
                <p:spPr>
                  <a:xfrm>
                    <a:off x="801676" y="0"/>
                    <a:ext cx="93662"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289" name="Rectangle 99"/>
                  <p:cNvSpPr/>
                  <p:nvPr/>
                </p:nvSpPr>
                <p:spPr>
                  <a:xfrm>
                    <a:off x="1003286" y="0"/>
                    <a:ext cx="93662"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1297" name="Group 107"/>
                <p:cNvGrpSpPr/>
                <p:nvPr/>
              </p:nvGrpSpPr>
              <p:grpSpPr>
                <a:xfrm>
                  <a:off x="-1" y="971550"/>
                  <a:ext cx="1096949" cy="80963"/>
                  <a:chOff x="0" y="0"/>
                  <a:chExt cx="1096947" cy="80961"/>
                </a:xfrm>
              </p:grpSpPr>
              <p:sp>
                <p:nvSpPr>
                  <p:cNvPr id="1291" name="Rectangle 101"/>
                  <p:cNvSpPr/>
                  <p:nvPr/>
                </p:nvSpPr>
                <p:spPr>
                  <a:xfrm>
                    <a:off x="-1" y="0"/>
                    <a:ext cx="93662"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292" name="Rectangle 102"/>
                  <p:cNvSpPr/>
                  <p:nvPr/>
                </p:nvSpPr>
                <p:spPr>
                  <a:xfrm>
                    <a:off x="193672" y="0"/>
                    <a:ext cx="100012"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293" name="Rectangle 103"/>
                  <p:cNvSpPr/>
                  <p:nvPr/>
                </p:nvSpPr>
                <p:spPr>
                  <a:xfrm>
                    <a:off x="400044" y="0"/>
                    <a:ext cx="95249"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294" name="Rectangle 104"/>
                  <p:cNvSpPr/>
                  <p:nvPr/>
                </p:nvSpPr>
                <p:spPr>
                  <a:xfrm>
                    <a:off x="600066" y="0"/>
                    <a:ext cx="95249"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295" name="Rectangle 105"/>
                  <p:cNvSpPr/>
                  <p:nvPr/>
                </p:nvSpPr>
                <p:spPr>
                  <a:xfrm>
                    <a:off x="801676" y="0"/>
                    <a:ext cx="93662"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296" name="Rectangle 106"/>
                  <p:cNvSpPr/>
                  <p:nvPr/>
                </p:nvSpPr>
                <p:spPr>
                  <a:xfrm>
                    <a:off x="1003286" y="0"/>
                    <a:ext cx="93662"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1304" name="Group 114"/>
                <p:cNvGrpSpPr/>
                <p:nvPr/>
              </p:nvGrpSpPr>
              <p:grpSpPr>
                <a:xfrm>
                  <a:off x="-1" y="1134665"/>
                  <a:ext cx="1096949" cy="80963"/>
                  <a:chOff x="0" y="0"/>
                  <a:chExt cx="1096947" cy="80961"/>
                </a:xfrm>
              </p:grpSpPr>
              <p:sp>
                <p:nvSpPr>
                  <p:cNvPr id="1298" name="Rectangle 108"/>
                  <p:cNvSpPr/>
                  <p:nvPr/>
                </p:nvSpPr>
                <p:spPr>
                  <a:xfrm>
                    <a:off x="-1" y="0"/>
                    <a:ext cx="93662"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299" name="Rectangle 109"/>
                  <p:cNvSpPr/>
                  <p:nvPr/>
                </p:nvSpPr>
                <p:spPr>
                  <a:xfrm>
                    <a:off x="193672" y="0"/>
                    <a:ext cx="100012"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300" name="Rectangle 110"/>
                  <p:cNvSpPr/>
                  <p:nvPr/>
                </p:nvSpPr>
                <p:spPr>
                  <a:xfrm>
                    <a:off x="400044" y="0"/>
                    <a:ext cx="95249"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301" name="Rectangle 111"/>
                  <p:cNvSpPr/>
                  <p:nvPr/>
                </p:nvSpPr>
                <p:spPr>
                  <a:xfrm>
                    <a:off x="600066" y="0"/>
                    <a:ext cx="95249"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302" name="Rectangle 112"/>
                  <p:cNvSpPr/>
                  <p:nvPr/>
                </p:nvSpPr>
                <p:spPr>
                  <a:xfrm>
                    <a:off x="801676" y="0"/>
                    <a:ext cx="93662"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303" name="Rectangle 113"/>
                  <p:cNvSpPr/>
                  <p:nvPr/>
                </p:nvSpPr>
                <p:spPr>
                  <a:xfrm>
                    <a:off x="1003286" y="0"/>
                    <a:ext cx="93662"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grpSp>
        <p:sp>
          <p:nvSpPr>
            <p:cNvPr id="1307" name="Rectangle 117"/>
            <p:cNvSpPr/>
            <p:nvPr/>
          </p:nvSpPr>
          <p:spPr>
            <a:xfrm>
              <a:off x="393694" y="302418"/>
              <a:ext cx="8216789" cy="4419602"/>
            </a:xfrm>
            <a:prstGeom prst="rect">
              <a:avLst/>
            </a:prstGeom>
            <a:solidFill>
              <a:srgbClr val="FFFFFF"/>
            </a:solidFill>
            <a:ln w="12700" cap="flat">
              <a:solidFill>
                <a:srgbClr val="000000"/>
              </a:solidFill>
              <a:prstDash val="solid"/>
              <a:miter lim="800000"/>
            </a:ln>
            <a:effectLst>
              <a:outerShdw blurRad="63500" dist="71842" dir="2700000" rotWithShape="0">
                <a:srgbClr val="232323">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pic>
        <p:nvPicPr>
          <p:cNvPr id="1309" name="Picture 121" descr="Picture 121"/>
          <p:cNvPicPr>
            <a:picLocks noChangeAspect="1"/>
          </p:cNvPicPr>
          <p:nvPr/>
        </p:nvPicPr>
        <p:blipFill>
          <a:blip r:embed="rId2"/>
          <a:stretch>
            <a:fillRect/>
          </a:stretch>
        </p:blipFill>
        <p:spPr>
          <a:xfrm>
            <a:off x="622789" y="4245769"/>
            <a:ext cx="977411" cy="440532"/>
          </a:xfrm>
          <a:prstGeom prst="rect">
            <a:avLst/>
          </a:prstGeom>
          <a:ln w="12700">
            <a:miter lim="400000"/>
          </a:ln>
        </p:spPr>
      </p:pic>
      <p:sp>
        <p:nvSpPr>
          <p:cNvPr id="1310" name="Title Text"/>
          <p:cNvSpPr txBox="1">
            <a:spLocks noGrp="1"/>
          </p:cNvSpPr>
          <p:nvPr>
            <p:ph type="title"/>
          </p:nvPr>
        </p:nvSpPr>
        <p:spPr>
          <a:xfrm>
            <a:off x="990600" y="457200"/>
            <a:ext cx="7162800" cy="857250"/>
          </a:xfrm>
          <a:prstGeom prst="rect">
            <a:avLst/>
          </a:prstGeom>
        </p:spPr>
        <p:txBody>
          <a:bodyPr lIns="44450" tIns="44450" rIns="44450" bIns="44450"/>
          <a:lstStyle>
            <a:lvl1pPr defTabSz="914400">
              <a:lnSpc>
                <a:spcPct val="90000"/>
              </a:lnSpc>
              <a:defRPr sz="2700" b="1">
                <a:latin typeface="Times New Roman"/>
                <a:ea typeface="Times New Roman"/>
                <a:cs typeface="Times New Roman"/>
                <a:sym typeface="Times New Roman"/>
              </a:defRPr>
            </a:lvl1pPr>
          </a:lstStyle>
          <a:p>
            <a:r>
              <a:t>Title Text</a:t>
            </a:r>
          </a:p>
        </p:txBody>
      </p:sp>
      <p:sp>
        <p:nvSpPr>
          <p:cNvPr id="1311" name="Body Level One…"/>
          <p:cNvSpPr txBox="1">
            <a:spLocks noGrp="1"/>
          </p:cNvSpPr>
          <p:nvPr>
            <p:ph type="body" idx="1"/>
          </p:nvPr>
        </p:nvSpPr>
        <p:spPr>
          <a:xfrm>
            <a:off x="990600" y="1485900"/>
            <a:ext cx="7162800" cy="3086100"/>
          </a:xfrm>
          <a:prstGeom prst="rect">
            <a:avLst/>
          </a:prstGeom>
        </p:spPr>
        <p:txBody>
          <a:bodyPr lIns="44450" tIns="44450" rIns="44450" bIns="44450"/>
          <a:lstStyle>
            <a:lvl1pPr marL="214313" indent="-214313" defTabSz="914400">
              <a:lnSpc>
                <a:spcPct val="90000"/>
              </a:lnSpc>
              <a:spcBef>
                <a:spcPts val="600"/>
              </a:spcBef>
              <a:buSzTx/>
              <a:buFontTx/>
              <a:buNone/>
              <a:defRPr sz="1800" b="1">
                <a:latin typeface="Arial"/>
                <a:ea typeface="Arial"/>
                <a:cs typeface="Arial"/>
                <a:sym typeface="Arial"/>
              </a:defRPr>
            </a:lvl1pPr>
            <a:lvl2pPr marL="214313" indent="128586" defTabSz="914400">
              <a:lnSpc>
                <a:spcPct val="90000"/>
              </a:lnSpc>
              <a:spcBef>
                <a:spcPts val="600"/>
              </a:spcBef>
              <a:buSzTx/>
              <a:buFontTx/>
              <a:buNone/>
              <a:defRPr sz="1800" b="1">
                <a:latin typeface="Arial"/>
                <a:ea typeface="Arial"/>
                <a:cs typeface="Arial"/>
                <a:sym typeface="Arial"/>
              </a:defRPr>
            </a:lvl2pPr>
            <a:lvl3pPr marL="214313" indent="471487" defTabSz="914400">
              <a:lnSpc>
                <a:spcPct val="90000"/>
              </a:lnSpc>
              <a:spcBef>
                <a:spcPts val="600"/>
              </a:spcBef>
              <a:buSzTx/>
              <a:buFontTx/>
              <a:buNone/>
              <a:defRPr sz="1800" b="1">
                <a:latin typeface="Arial"/>
                <a:ea typeface="Arial"/>
                <a:cs typeface="Arial"/>
                <a:sym typeface="Arial"/>
              </a:defRPr>
            </a:lvl3pPr>
            <a:lvl4pPr marL="214313" indent="814387" defTabSz="914400">
              <a:lnSpc>
                <a:spcPct val="90000"/>
              </a:lnSpc>
              <a:spcBef>
                <a:spcPts val="600"/>
              </a:spcBef>
              <a:buSzTx/>
              <a:buFontTx/>
              <a:buNone/>
              <a:defRPr sz="1800" b="1">
                <a:latin typeface="Arial"/>
                <a:ea typeface="Arial"/>
                <a:cs typeface="Arial"/>
                <a:sym typeface="Arial"/>
              </a:defRPr>
            </a:lvl4pPr>
            <a:lvl5pPr marL="214313" indent="1157287" defTabSz="914400">
              <a:lnSpc>
                <a:spcPct val="90000"/>
              </a:lnSpc>
              <a:spcBef>
                <a:spcPts val="600"/>
              </a:spcBef>
              <a:buSzTx/>
              <a:buFontTx/>
              <a:buNone/>
              <a:defRPr sz="1800" b="1">
                <a:latin typeface="Arial"/>
                <a:ea typeface="Arial"/>
                <a:cs typeface="Arial"/>
                <a:sym typeface="Arial"/>
              </a:defRPr>
            </a:lvl5pPr>
          </a:lstStyle>
          <a:p>
            <a:r>
              <a:t>Body Level One</a:t>
            </a:r>
          </a:p>
          <a:p>
            <a:pPr lvl="1"/>
            <a:r>
              <a:t>Body Level Two</a:t>
            </a:r>
          </a:p>
          <a:p>
            <a:pPr lvl="2"/>
            <a:r>
              <a:t>Body Level Three</a:t>
            </a:r>
          </a:p>
          <a:p>
            <a:pPr lvl="3"/>
            <a:r>
              <a:t>Body Level Four</a:t>
            </a:r>
          </a:p>
          <a:p>
            <a:pPr lvl="4"/>
            <a:r>
              <a:t>Body Level Five</a:t>
            </a:r>
          </a:p>
        </p:txBody>
      </p:sp>
      <p:sp>
        <p:nvSpPr>
          <p:cNvPr id="1312" name="Slide Number"/>
          <p:cNvSpPr txBox="1">
            <a:spLocks noGrp="1"/>
          </p:cNvSpPr>
          <p:nvPr>
            <p:ph type="sldNum" sz="quarter" idx="2"/>
          </p:nvPr>
        </p:nvSpPr>
        <p:spPr>
          <a:xfrm>
            <a:off x="4419600" y="4627562"/>
            <a:ext cx="2133600" cy="2794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
  <p:cSld name="Vertical Title and Text">
    <p:spTree>
      <p:nvGrpSpPr>
        <p:cNvPr id="1" name=""/>
        <p:cNvGrpSpPr/>
        <p:nvPr/>
      </p:nvGrpSpPr>
      <p:grpSpPr>
        <a:xfrm>
          <a:off x="0" y="0"/>
          <a:ext cx="0" cy="0"/>
          <a:chOff x="0" y="0"/>
          <a:chExt cx="0" cy="0"/>
        </a:xfrm>
      </p:grpSpPr>
      <p:grpSp>
        <p:nvGrpSpPr>
          <p:cNvPr id="1435" name="Group 118"/>
          <p:cNvGrpSpPr/>
          <p:nvPr/>
        </p:nvGrpSpPr>
        <p:grpSpPr>
          <a:xfrm>
            <a:off x="70339" y="59532"/>
            <a:ext cx="8954966" cy="4980385"/>
            <a:chOff x="0" y="0"/>
            <a:chExt cx="8954965" cy="4980384"/>
          </a:xfrm>
        </p:grpSpPr>
        <p:grpSp>
          <p:nvGrpSpPr>
            <p:cNvPr id="1433" name="Group 116"/>
            <p:cNvGrpSpPr/>
            <p:nvPr/>
          </p:nvGrpSpPr>
          <p:grpSpPr>
            <a:xfrm>
              <a:off x="0" y="-1"/>
              <a:ext cx="8954966" cy="4980386"/>
              <a:chOff x="0" y="0"/>
              <a:chExt cx="8954965" cy="4980384"/>
            </a:xfrm>
          </p:grpSpPr>
          <p:grpSp>
            <p:nvGrpSpPr>
              <p:cNvPr id="1375" name="Group 58"/>
              <p:cNvGrpSpPr/>
              <p:nvPr/>
            </p:nvGrpSpPr>
            <p:grpSpPr>
              <a:xfrm>
                <a:off x="0" y="-1"/>
                <a:ext cx="1098535" cy="1215629"/>
                <a:chOff x="0" y="0"/>
                <a:chExt cx="1098534" cy="1215627"/>
              </a:xfrm>
            </p:grpSpPr>
            <p:grpSp>
              <p:nvGrpSpPr>
                <p:cNvPr id="1325" name="Group 8"/>
                <p:cNvGrpSpPr/>
                <p:nvPr/>
              </p:nvGrpSpPr>
              <p:grpSpPr>
                <a:xfrm>
                  <a:off x="0" y="0"/>
                  <a:ext cx="1098535" cy="80962"/>
                  <a:chOff x="0" y="0"/>
                  <a:chExt cx="1098534" cy="80961"/>
                </a:xfrm>
              </p:grpSpPr>
              <p:sp>
                <p:nvSpPr>
                  <p:cNvPr id="1319" name="Rectangle 2"/>
                  <p:cNvSpPr/>
                  <p:nvPr/>
                </p:nvSpPr>
                <p:spPr>
                  <a:xfrm>
                    <a:off x="0" y="0"/>
                    <a:ext cx="95249"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320" name="Rectangle 3"/>
                  <p:cNvSpPr/>
                  <p:nvPr/>
                </p:nvSpPr>
                <p:spPr>
                  <a:xfrm>
                    <a:off x="200022" y="0"/>
                    <a:ext cx="93662"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321" name="Rectangle 4"/>
                  <p:cNvSpPr/>
                  <p:nvPr/>
                </p:nvSpPr>
                <p:spPr>
                  <a:xfrm>
                    <a:off x="401632" y="0"/>
                    <a:ext cx="93662"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322" name="Rectangle 5"/>
                  <p:cNvSpPr/>
                  <p:nvPr/>
                </p:nvSpPr>
                <p:spPr>
                  <a:xfrm>
                    <a:off x="601654" y="0"/>
                    <a:ext cx="95249"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323" name="Rectangle 6"/>
                  <p:cNvSpPr/>
                  <p:nvPr/>
                </p:nvSpPr>
                <p:spPr>
                  <a:xfrm>
                    <a:off x="801676" y="0"/>
                    <a:ext cx="95249"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324" name="Rectangle 7"/>
                  <p:cNvSpPr/>
                  <p:nvPr/>
                </p:nvSpPr>
                <p:spPr>
                  <a:xfrm>
                    <a:off x="1003286" y="0"/>
                    <a:ext cx="95249"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1332" name="Group 15"/>
                <p:cNvGrpSpPr/>
                <p:nvPr/>
              </p:nvGrpSpPr>
              <p:grpSpPr>
                <a:xfrm>
                  <a:off x="0" y="159543"/>
                  <a:ext cx="1098535" cy="80963"/>
                  <a:chOff x="0" y="0"/>
                  <a:chExt cx="1098534" cy="80961"/>
                </a:xfrm>
              </p:grpSpPr>
              <p:sp>
                <p:nvSpPr>
                  <p:cNvPr id="1326" name="Rectangle 9"/>
                  <p:cNvSpPr/>
                  <p:nvPr/>
                </p:nvSpPr>
                <p:spPr>
                  <a:xfrm>
                    <a:off x="0" y="0"/>
                    <a:ext cx="95249"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327" name="Rectangle 10"/>
                  <p:cNvSpPr/>
                  <p:nvPr/>
                </p:nvSpPr>
                <p:spPr>
                  <a:xfrm>
                    <a:off x="200022" y="0"/>
                    <a:ext cx="93662"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328" name="Rectangle 11"/>
                  <p:cNvSpPr/>
                  <p:nvPr/>
                </p:nvSpPr>
                <p:spPr>
                  <a:xfrm>
                    <a:off x="401632" y="0"/>
                    <a:ext cx="93662"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329" name="Rectangle 12"/>
                  <p:cNvSpPr/>
                  <p:nvPr/>
                </p:nvSpPr>
                <p:spPr>
                  <a:xfrm>
                    <a:off x="601654" y="0"/>
                    <a:ext cx="95249"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330" name="Rectangle 13"/>
                  <p:cNvSpPr/>
                  <p:nvPr/>
                </p:nvSpPr>
                <p:spPr>
                  <a:xfrm>
                    <a:off x="801676" y="0"/>
                    <a:ext cx="95249"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331" name="Rectangle 14"/>
                  <p:cNvSpPr/>
                  <p:nvPr/>
                </p:nvSpPr>
                <p:spPr>
                  <a:xfrm>
                    <a:off x="1003286" y="0"/>
                    <a:ext cx="95249"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1339" name="Group 22"/>
                <p:cNvGrpSpPr/>
                <p:nvPr/>
              </p:nvGrpSpPr>
              <p:grpSpPr>
                <a:xfrm>
                  <a:off x="0" y="322659"/>
                  <a:ext cx="1098535" cy="80963"/>
                  <a:chOff x="0" y="0"/>
                  <a:chExt cx="1098534" cy="80961"/>
                </a:xfrm>
              </p:grpSpPr>
              <p:sp>
                <p:nvSpPr>
                  <p:cNvPr id="1333" name="Rectangle 16"/>
                  <p:cNvSpPr/>
                  <p:nvPr/>
                </p:nvSpPr>
                <p:spPr>
                  <a:xfrm>
                    <a:off x="0" y="0"/>
                    <a:ext cx="95249"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334" name="Rectangle 17"/>
                  <p:cNvSpPr/>
                  <p:nvPr/>
                </p:nvSpPr>
                <p:spPr>
                  <a:xfrm>
                    <a:off x="200022" y="0"/>
                    <a:ext cx="93662"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335" name="Rectangle 18"/>
                  <p:cNvSpPr/>
                  <p:nvPr/>
                </p:nvSpPr>
                <p:spPr>
                  <a:xfrm>
                    <a:off x="401632" y="0"/>
                    <a:ext cx="93662"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336" name="Rectangle 19"/>
                  <p:cNvSpPr/>
                  <p:nvPr/>
                </p:nvSpPr>
                <p:spPr>
                  <a:xfrm>
                    <a:off x="601654" y="0"/>
                    <a:ext cx="95249"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337" name="Rectangle 20"/>
                  <p:cNvSpPr/>
                  <p:nvPr/>
                </p:nvSpPr>
                <p:spPr>
                  <a:xfrm>
                    <a:off x="801676" y="0"/>
                    <a:ext cx="95249"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338" name="Rectangle 21"/>
                  <p:cNvSpPr/>
                  <p:nvPr/>
                </p:nvSpPr>
                <p:spPr>
                  <a:xfrm>
                    <a:off x="1003286" y="0"/>
                    <a:ext cx="95249"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1346" name="Group 29"/>
                <p:cNvGrpSpPr/>
                <p:nvPr/>
              </p:nvGrpSpPr>
              <p:grpSpPr>
                <a:xfrm>
                  <a:off x="0" y="485775"/>
                  <a:ext cx="1098535" cy="80963"/>
                  <a:chOff x="0" y="0"/>
                  <a:chExt cx="1098534" cy="80961"/>
                </a:xfrm>
              </p:grpSpPr>
              <p:sp>
                <p:nvSpPr>
                  <p:cNvPr id="1340" name="Rectangle 23"/>
                  <p:cNvSpPr/>
                  <p:nvPr/>
                </p:nvSpPr>
                <p:spPr>
                  <a:xfrm>
                    <a:off x="0" y="0"/>
                    <a:ext cx="95249"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341" name="Rectangle 24"/>
                  <p:cNvSpPr/>
                  <p:nvPr/>
                </p:nvSpPr>
                <p:spPr>
                  <a:xfrm>
                    <a:off x="200022" y="0"/>
                    <a:ext cx="93662"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342" name="Rectangle 25"/>
                  <p:cNvSpPr/>
                  <p:nvPr/>
                </p:nvSpPr>
                <p:spPr>
                  <a:xfrm>
                    <a:off x="401632" y="0"/>
                    <a:ext cx="93662"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343" name="Rectangle 26"/>
                  <p:cNvSpPr/>
                  <p:nvPr/>
                </p:nvSpPr>
                <p:spPr>
                  <a:xfrm>
                    <a:off x="601654" y="0"/>
                    <a:ext cx="95249"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344" name="Rectangle 27"/>
                  <p:cNvSpPr/>
                  <p:nvPr/>
                </p:nvSpPr>
                <p:spPr>
                  <a:xfrm>
                    <a:off x="801676" y="0"/>
                    <a:ext cx="95249"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345" name="Rectangle 28"/>
                  <p:cNvSpPr/>
                  <p:nvPr/>
                </p:nvSpPr>
                <p:spPr>
                  <a:xfrm>
                    <a:off x="1003286" y="0"/>
                    <a:ext cx="95249"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1353" name="Group 36"/>
                <p:cNvGrpSpPr/>
                <p:nvPr/>
              </p:nvGrpSpPr>
              <p:grpSpPr>
                <a:xfrm>
                  <a:off x="0" y="646509"/>
                  <a:ext cx="1098535" cy="80963"/>
                  <a:chOff x="0" y="0"/>
                  <a:chExt cx="1098534" cy="80961"/>
                </a:xfrm>
              </p:grpSpPr>
              <p:sp>
                <p:nvSpPr>
                  <p:cNvPr id="1347" name="Rectangle 30"/>
                  <p:cNvSpPr/>
                  <p:nvPr/>
                </p:nvSpPr>
                <p:spPr>
                  <a:xfrm>
                    <a:off x="0" y="0"/>
                    <a:ext cx="95249"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348" name="Rectangle 31"/>
                  <p:cNvSpPr/>
                  <p:nvPr/>
                </p:nvSpPr>
                <p:spPr>
                  <a:xfrm>
                    <a:off x="200022" y="0"/>
                    <a:ext cx="93662"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349" name="Rectangle 32"/>
                  <p:cNvSpPr/>
                  <p:nvPr/>
                </p:nvSpPr>
                <p:spPr>
                  <a:xfrm>
                    <a:off x="401632" y="0"/>
                    <a:ext cx="93662"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350" name="Rectangle 33"/>
                  <p:cNvSpPr/>
                  <p:nvPr/>
                </p:nvSpPr>
                <p:spPr>
                  <a:xfrm>
                    <a:off x="601654" y="0"/>
                    <a:ext cx="95249"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351" name="Rectangle 34"/>
                  <p:cNvSpPr/>
                  <p:nvPr/>
                </p:nvSpPr>
                <p:spPr>
                  <a:xfrm>
                    <a:off x="801676" y="0"/>
                    <a:ext cx="95249"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352" name="Rectangle 35"/>
                  <p:cNvSpPr/>
                  <p:nvPr/>
                </p:nvSpPr>
                <p:spPr>
                  <a:xfrm>
                    <a:off x="1003286" y="0"/>
                    <a:ext cx="95249"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1360" name="Group 43"/>
                <p:cNvGrpSpPr/>
                <p:nvPr/>
              </p:nvGrpSpPr>
              <p:grpSpPr>
                <a:xfrm>
                  <a:off x="0" y="809625"/>
                  <a:ext cx="1098535" cy="80963"/>
                  <a:chOff x="0" y="0"/>
                  <a:chExt cx="1098534" cy="80961"/>
                </a:xfrm>
              </p:grpSpPr>
              <p:sp>
                <p:nvSpPr>
                  <p:cNvPr id="1354" name="Rectangle 37"/>
                  <p:cNvSpPr/>
                  <p:nvPr/>
                </p:nvSpPr>
                <p:spPr>
                  <a:xfrm>
                    <a:off x="0" y="0"/>
                    <a:ext cx="95249"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355" name="Rectangle 38"/>
                  <p:cNvSpPr/>
                  <p:nvPr/>
                </p:nvSpPr>
                <p:spPr>
                  <a:xfrm>
                    <a:off x="200022" y="0"/>
                    <a:ext cx="93662"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356" name="Rectangle 39"/>
                  <p:cNvSpPr/>
                  <p:nvPr/>
                </p:nvSpPr>
                <p:spPr>
                  <a:xfrm>
                    <a:off x="401632" y="0"/>
                    <a:ext cx="93662"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357" name="Rectangle 40"/>
                  <p:cNvSpPr/>
                  <p:nvPr/>
                </p:nvSpPr>
                <p:spPr>
                  <a:xfrm>
                    <a:off x="601654" y="0"/>
                    <a:ext cx="95249"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358" name="Rectangle 41"/>
                  <p:cNvSpPr/>
                  <p:nvPr/>
                </p:nvSpPr>
                <p:spPr>
                  <a:xfrm>
                    <a:off x="801676" y="0"/>
                    <a:ext cx="95249"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359" name="Rectangle 42"/>
                  <p:cNvSpPr/>
                  <p:nvPr/>
                </p:nvSpPr>
                <p:spPr>
                  <a:xfrm>
                    <a:off x="1003286" y="0"/>
                    <a:ext cx="95249"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1367" name="Group 50"/>
                <p:cNvGrpSpPr/>
                <p:nvPr/>
              </p:nvGrpSpPr>
              <p:grpSpPr>
                <a:xfrm>
                  <a:off x="0" y="971550"/>
                  <a:ext cx="1098535" cy="80963"/>
                  <a:chOff x="0" y="0"/>
                  <a:chExt cx="1098534" cy="80961"/>
                </a:xfrm>
              </p:grpSpPr>
              <p:sp>
                <p:nvSpPr>
                  <p:cNvPr id="1361" name="Rectangle 44"/>
                  <p:cNvSpPr/>
                  <p:nvPr/>
                </p:nvSpPr>
                <p:spPr>
                  <a:xfrm>
                    <a:off x="0" y="0"/>
                    <a:ext cx="95249"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362" name="Rectangle 45"/>
                  <p:cNvSpPr/>
                  <p:nvPr/>
                </p:nvSpPr>
                <p:spPr>
                  <a:xfrm>
                    <a:off x="200022" y="0"/>
                    <a:ext cx="93662"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363" name="Rectangle 46"/>
                  <p:cNvSpPr/>
                  <p:nvPr/>
                </p:nvSpPr>
                <p:spPr>
                  <a:xfrm>
                    <a:off x="401632" y="0"/>
                    <a:ext cx="93662"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364" name="Rectangle 47"/>
                  <p:cNvSpPr/>
                  <p:nvPr/>
                </p:nvSpPr>
                <p:spPr>
                  <a:xfrm>
                    <a:off x="601654" y="0"/>
                    <a:ext cx="95249"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365" name="Rectangle 48"/>
                  <p:cNvSpPr/>
                  <p:nvPr/>
                </p:nvSpPr>
                <p:spPr>
                  <a:xfrm>
                    <a:off x="801676" y="0"/>
                    <a:ext cx="95249"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366" name="Rectangle 49"/>
                  <p:cNvSpPr/>
                  <p:nvPr/>
                </p:nvSpPr>
                <p:spPr>
                  <a:xfrm>
                    <a:off x="1003286" y="0"/>
                    <a:ext cx="95249"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1374" name="Group 57"/>
                <p:cNvGrpSpPr/>
                <p:nvPr/>
              </p:nvGrpSpPr>
              <p:grpSpPr>
                <a:xfrm>
                  <a:off x="0" y="1134665"/>
                  <a:ext cx="1098535" cy="80963"/>
                  <a:chOff x="0" y="0"/>
                  <a:chExt cx="1098534" cy="80961"/>
                </a:xfrm>
              </p:grpSpPr>
              <p:sp>
                <p:nvSpPr>
                  <p:cNvPr id="1368" name="Rectangle 51"/>
                  <p:cNvSpPr/>
                  <p:nvPr/>
                </p:nvSpPr>
                <p:spPr>
                  <a:xfrm>
                    <a:off x="0" y="0"/>
                    <a:ext cx="95249"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369" name="Rectangle 52"/>
                  <p:cNvSpPr/>
                  <p:nvPr/>
                </p:nvSpPr>
                <p:spPr>
                  <a:xfrm>
                    <a:off x="200022" y="0"/>
                    <a:ext cx="93662"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370" name="Rectangle 53"/>
                  <p:cNvSpPr/>
                  <p:nvPr/>
                </p:nvSpPr>
                <p:spPr>
                  <a:xfrm>
                    <a:off x="401632" y="0"/>
                    <a:ext cx="93662"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371" name="Rectangle 54"/>
                  <p:cNvSpPr/>
                  <p:nvPr/>
                </p:nvSpPr>
                <p:spPr>
                  <a:xfrm>
                    <a:off x="601654" y="0"/>
                    <a:ext cx="95249"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372" name="Rectangle 55"/>
                  <p:cNvSpPr/>
                  <p:nvPr/>
                </p:nvSpPr>
                <p:spPr>
                  <a:xfrm>
                    <a:off x="801676" y="0"/>
                    <a:ext cx="95249"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373" name="Rectangle 56"/>
                  <p:cNvSpPr/>
                  <p:nvPr/>
                </p:nvSpPr>
                <p:spPr>
                  <a:xfrm>
                    <a:off x="1003286" y="0"/>
                    <a:ext cx="95249"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grpSp>
            <p:nvGrpSpPr>
              <p:cNvPr id="1432" name="Group 115"/>
              <p:cNvGrpSpPr/>
              <p:nvPr/>
            </p:nvGrpSpPr>
            <p:grpSpPr>
              <a:xfrm>
                <a:off x="7858018" y="3764757"/>
                <a:ext cx="1096948" cy="1215628"/>
                <a:chOff x="0" y="0"/>
                <a:chExt cx="1096947" cy="1215627"/>
              </a:xfrm>
            </p:grpSpPr>
            <p:grpSp>
              <p:nvGrpSpPr>
                <p:cNvPr id="1382" name="Group 65"/>
                <p:cNvGrpSpPr/>
                <p:nvPr/>
              </p:nvGrpSpPr>
              <p:grpSpPr>
                <a:xfrm>
                  <a:off x="-1" y="0"/>
                  <a:ext cx="1096949" cy="80962"/>
                  <a:chOff x="0" y="0"/>
                  <a:chExt cx="1096947" cy="80961"/>
                </a:xfrm>
              </p:grpSpPr>
              <p:sp>
                <p:nvSpPr>
                  <p:cNvPr id="1376" name="Rectangle 59"/>
                  <p:cNvSpPr/>
                  <p:nvPr/>
                </p:nvSpPr>
                <p:spPr>
                  <a:xfrm>
                    <a:off x="-1" y="0"/>
                    <a:ext cx="93662"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377" name="Rectangle 60"/>
                  <p:cNvSpPr/>
                  <p:nvPr/>
                </p:nvSpPr>
                <p:spPr>
                  <a:xfrm>
                    <a:off x="193672" y="0"/>
                    <a:ext cx="100012"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378" name="Rectangle 61"/>
                  <p:cNvSpPr/>
                  <p:nvPr/>
                </p:nvSpPr>
                <p:spPr>
                  <a:xfrm>
                    <a:off x="400044" y="0"/>
                    <a:ext cx="95249"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379" name="Rectangle 62"/>
                  <p:cNvSpPr/>
                  <p:nvPr/>
                </p:nvSpPr>
                <p:spPr>
                  <a:xfrm>
                    <a:off x="600066" y="0"/>
                    <a:ext cx="95249"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380" name="Rectangle 63"/>
                  <p:cNvSpPr/>
                  <p:nvPr/>
                </p:nvSpPr>
                <p:spPr>
                  <a:xfrm>
                    <a:off x="801676" y="0"/>
                    <a:ext cx="93662"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381" name="Rectangle 64"/>
                  <p:cNvSpPr/>
                  <p:nvPr/>
                </p:nvSpPr>
                <p:spPr>
                  <a:xfrm>
                    <a:off x="1003286" y="0"/>
                    <a:ext cx="93662"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1389" name="Group 72"/>
                <p:cNvGrpSpPr/>
                <p:nvPr/>
              </p:nvGrpSpPr>
              <p:grpSpPr>
                <a:xfrm>
                  <a:off x="-1" y="159543"/>
                  <a:ext cx="1096949" cy="80963"/>
                  <a:chOff x="0" y="0"/>
                  <a:chExt cx="1096947" cy="80961"/>
                </a:xfrm>
              </p:grpSpPr>
              <p:sp>
                <p:nvSpPr>
                  <p:cNvPr id="1383" name="Rectangle 66"/>
                  <p:cNvSpPr/>
                  <p:nvPr/>
                </p:nvSpPr>
                <p:spPr>
                  <a:xfrm>
                    <a:off x="-1" y="0"/>
                    <a:ext cx="93662"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384" name="Rectangle 67"/>
                  <p:cNvSpPr/>
                  <p:nvPr/>
                </p:nvSpPr>
                <p:spPr>
                  <a:xfrm>
                    <a:off x="193672" y="0"/>
                    <a:ext cx="100012"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385" name="Rectangle 68"/>
                  <p:cNvSpPr/>
                  <p:nvPr/>
                </p:nvSpPr>
                <p:spPr>
                  <a:xfrm>
                    <a:off x="400044" y="0"/>
                    <a:ext cx="95249"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386" name="Rectangle 69"/>
                  <p:cNvSpPr/>
                  <p:nvPr/>
                </p:nvSpPr>
                <p:spPr>
                  <a:xfrm>
                    <a:off x="600066" y="0"/>
                    <a:ext cx="95249"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387" name="Rectangle 70"/>
                  <p:cNvSpPr/>
                  <p:nvPr/>
                </p:nvSpPr>
                <p:spPr>
                  <a:xfrm>
                    <a:off x="801676" y="0"/>
                    <a:ext cx="93662"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388" name="Rectangle 71"/>
                  <p:cNvSpPr/>
                  <p:nvPr/>
                </p:nvSpPr>
                <p:spPr>
                  <a:xfrm>
                    <a:off x="1003286" y="0"/>
                    <a:ext cx="93662"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1396" name="Group 79"/>
                <p:cNvGrpSpPr/>
                <p:nvPr/>
              </p:nvGrpSpPr>
              <p:grpSpPr>
                <a:xfrm>
                  <a:off x="-1" y="322659"/>
                  <a:ext cx="1096949" cy="80963"/>
                  <a:chOff x="0" y="0"/>
                  <a:chExt cx="1096947" cy="80961"/>
                </a:xfrm>
              </p:grpSpPr>
              <p:sp>
                <p:nvSpPr>
                  <p:cNvPr id="1390" name="Rectangle 73"/>
                  <p:cNvSpPr/>
                  <p:nvPr/>
                </p:nvSpPr>
                <p:spPr>
                  <a:xfrm>
                    <a:off x="-1" y="0"/>
                    <a:ext cx="93662"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391" name="Rectangle 74"/>
                  <p:cNvSpPr/>
                  <p:nvPr/>
                </p:nvSpPr>
                <p:spPr>
                  <a:xfrm>
                    <a:off x="193672" y="0"/>
                    <a:ext cx="100012"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392" name="Rectangle 75"/>
                  <p:cNvSpPr/>
                  <p:nvPr/>
                </p:nvSpPr>
                <p:spPr>
                  <a:xfrm>
                    <a:off x="400044" y="0"/>
                    <a:ext cx="95249"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393" name="Rectangle 76"/>
                  <p:cNvSpPr/>
                  <p:nvPr/>
                </p:nvSpPr>
                <p:spPr>
                  <a:xfrm>
                    <a:off x="600066" y="0"/>
                    <a:ext cx="95249"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394" name="Rectangle 77"/>
                  <p:cNvSpPr/>
                  <p:nvPr/>
                </p:nvSpPr>
                <p:spPr>
                  <a:xfrm>
                    <a:off x="801676" y="0"/>
                    <a:ext cx="93662"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395" name="Rectangle 78"/>
                  <p:cNvSpPr/>
                  <p:nvPr/>
                </p:nvSpPr>
                <p:spPr>
                  <a:xfrm>
                    <a:off x="1003286" y="0"/>
                    <a:ext cx="93662"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1403" name="Group 86"/>
                <p:cNvGrpSpPr/>
                <p:nvPr/>
              </p:nvGrpSpPr>
              <p:grpSpPr>
                <a:xfrm>
                  <a:off x="-1" y="485775"/>
                  <a:ext cx="1096949" cy="80963"/>
                  <a:chOff x="0" y="0"/>
                  <a:chExt cx="1096947" cy="80961"/>
                </a:xfrm>
              </p:grpSpPr>
              <p:sp>
                <p:nvSpPr>
                  <p:cNvPr id="1397" name="Rectangle 80"/>
                  <p:cNvSpPr/>
                  <p:nvPr/>
                </p:nvSpPr>
                <p:spPr>
                  <a:xfrm>
                    <a:off x="-1" y="0"/>
                    <a:ext cx="93662"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398" name="Rectangle 81"/>
                  <p:cNvSpPr/>
                  <p:nvPr/>
                </p:nvSpPr>
                <p:spPr>
                  <a:xfrm>
                    <a:off x="193672" y="0"/>
                    <a:ext cx="100012"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399" name="Rectangle 82"/>
                  <p:cNvSpPr/>
                  <p:nvPr/>
                </p:nvSpPr>
                <p:spPr>
                  <a:xfrm>
                    <a:off x="400044" y="0"/>
                    <a:ext cx="95249"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400" name="Rectangle 83"/>
                  <p:cNvSpPr/>
                  <p:nvPr/>
                </p:nvSpPr>
                <p:spPr>
                  <a:xfrm>
                    <a:off x="600066" y="0"/>
                    <a:ext cx="95249"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401" name="Rectangle 84"/>
                  <p:cNvSpPr/>
                  <p:nvPr/>
                </p:nvSpPr>
                <p:spPr>
                  <a:xfrm>
                    <a:off x="801676" y="0"/>
                    <a:ext cx="93662"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402" name="Rectangle 85"/>
                  <p:cNvSpPr/>
                  <p:nvPr/>
                </p:nvSpPr>
                <p:spPr>
                  <a:xfrm>
                    <a:off x="1003286" y="0"/>
                    <a:ext cx="93662"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1410" name="Group 93"/>
                <p:cNvGrpSpPr/>
                <p:nvPr/>
              </p:nvGrpSpPr>
              <p:grpSpPr>
                <a:xfrm>
                  <a:off x="-1" y="646509"/>
                  <a:ext cx="1096949" cy="80963"/>
                  <a:chOff x="0" y="0"/>
                  <a:chExt cx="1096947" cy="80961"/>
                </a:xfrm>
              </p:grpSpPr>
              <p:sp>
                <p:nvSpPr>
                  <p:cNvPr id="1404" name="Rectangle 87"/>
                  <p:cNvSpPr/>
                  <p:nvPr/>
                </p:nvSpPr>
                <p:spPr>
                  <a:xfrm>
                    <a:off x="-1" y="0"/>
                    <a:ext cx="93662"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405" name="Rectangle 88"/>
                  <p:cNvSpPr/>
                  <p:nvPr/>
                </p:nvSpPr>
                <p:spPr>
                  <a:xfrm>
                    <a:off x="193672" y="0"/>
                    <a:ext cx="100012"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406" name="Rectangle 89"/>
                  <p:cNvSpPr/>
                  <p:nvPr/>
                </p:nvSpPr>
                <p:spPr>
                  <a:xfrm>
                    <a:off x="400044" y="0"/>
                    <a:ext cx="95249"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407" name="Rectangle 90"/>
                  <p:cNvSpPr/>
                  <p:nvPr/>
                </p:nvSpPr>
                <p:spPr>
                  <a:xfrm>
                    <a:off x="600066" y="0"/>
                    <a:ext cx="95249"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408" name="Rectangle 91"/>
                  <p:cNvSpPr/>
                  <p:nvPr/>
                </p:nvSpPr>
                <p:spPr>
                  <a:xfrm>
                    <a:off x="801676" y="0"/>
                    <a:ext cx="93662"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409" name="Rectangle 92"/>
                  <p:cNvSpPr/>
                  <p:nvPr/>
                </p:nvSpPr>
                <p:spPr>
                  <a:xfrm>
                    <a:off x="1003286" y="0"/>
                    <a:ext cx="93662"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1417" name="Group 100"/>
                <p:cNvGrpSpPr/>
                <p:nvPr/>
              </p:nvGrpSpPr>
              <p:grpSpPr>
                <a:xfrm>
                  <a:off x="-1" y="809625"/>
                  <a:ext cx="1096949" cy="80963"/>
                  <a:chOff x="0" y="0"/>
                  <a:chExt cx="1096947" cy="80961"/>
                </a:xfrm>
              </p:grpSpPr>
              <p:sp>
                <p:nvSpPr>
                  <p:cNvPr id="1411" name="Rectangle 94"/>
                  <p:cNvSpPr/>
                  <p:nvPr/>
                </p:nvSpPr>
                <p:spPr>
                  <a:xfrm>
                    <a:off x="-1" y="0"/>
                    <a:ext cx="93662"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412" name="Rectangle 95"/>
                  <p:cNvSpPr/>
                  <p:nvPr/>
                </p:nvSpPr>
                <p:spPr>
                  <a:xfrm>
                    <a:off x="193672" y="0"/>
                    <a:ext cx="100012"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413" name="Rectangle 96"/>
                  <p:cNvSpPr/>
                  <p:nvPr/>
                </p:nvSpPr>
                <p:spPr>
                  <a:xfrm>
                    <a:off x="400044" y="0"/>
                    <a:ext cx="95249"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414" name="Rectangle 97"/>
                  <p:cNvSpPr/>
                  <p:nvPr/>
                </p:nvSpPr>
                <p:spPr>
                  <a:xfrm>
                    <a:off x="600066" y="0"/>
                    <a:ext cx="95249"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415" name="Rectangle 98"/>
                  <p:cNvSpPr/>
                  <p:nvPr/>
                </p:nvSpPr>
                <p:spPr>
                  <a:xfrm>
                    <a:off x="801676" y="0"/>
                    <a:ext cx="93662"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416" name="Rectangle 99"/>
                  <p:cNvSpPr/>
                  <p:nvPr/>
                </p:nvSpPr>
                <p:spPr>
                  <a:xfrm>
                    <a:off x="1003286" y="0"/>
                    <a:ext cx="93662"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1424" name="Group 107"/>
                <p:cNvGrpSpPr/>
                <p:nvPr/>
              </p:nvGrpSpPr>
              <p:grpSpPr>
                <a:xfrm>
                  <a:off x="-1" y="971550"/>
                  <a:ext cx="1096949" cy="80963"/>
                  <a:chOff x="0" y="0"/>
                  <a:chExt cx="1096947" cy="80961"/>
                </a:xfrm>
              </p:grpSpPr>
              <p:sp>
                <p:nvSpPr>
                  <p:cNvPr id="1418" name="Rectangle 101"/>
                  <p:cNvSpPr/>
                  <p:nvPr/>
                </p:nvSpPr>
                <p:spPr>
                  <a:xfrm>
                    <a:off x="-1" y="0"/>
                    <a:ext cx="93662"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419" name="Rectangle 102"/>
                  <p:cNvSpPr/>
                  <p:nvPr/>
                </p:nvSpPr>
                <p:spPr>
                  <a:xfrm>
                    <a:off x="193672" y="0"/>
                    <a:ext cx="100012"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420" name="Rectangle 103"/>
                  <p:cNvSpPr/>
                  <p:nvPr/>
                </p:nvSpPr>
                <p:spPr>
                  <a:xfrm>
                    <a:off x="400044" y="0"/>
                    <a:ext cx="95249"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421" name="Rectangle 104"/>
                  <p:cNvSpPr/>
                  <p:nvPr/>
                </p:nvSpPr>
                <p:spPr>
                  <a:xfrm>
                    <a:off x="600066" y="0"/>
                    <a:ext cx="95249"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422" name="Rectangle 105"/>
                  <p:cNvSpPr/>
                  <p:nvPr/>
                </p:nvSpPr>
                <p:spPr>
                  <a:xfrm>
                    <a:off x="801676" y="0"/>
                    <a:ext cx="93662"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423" name="Rectangle 106"/>
                  <p:cNvSpPr/>
                  <p:nvPr/>
                </p:nvSpPr>
                <p:spPr>
                  <a:xfrm>
                    <a:off x="1003286" y="0"/>
                    <a:ext cx="93662"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1431" name="Group 114"/>
                <p:cNvGrpSpPr/>
                <p:nvPr/>
              </p:nvGrpSpPr>
              <p:grpSpPr>
                <a:xfrm>
                  <a:off x="-1" y="1134665"/>
                  <a:ext cx="1096949" cy="80963"/>
                  <a:chOff x="0" y="0"/>
                  <a:chExt cx="1096947" cy="80961"/>
                </a:xfrm>
              </p:grpSpPr>
              <p:sp>
                <p:nvSpPr>
                  <p:cNvPr id="1425" name="Rectangle 108"/>
                  <p:cNvSpPr/>
                  <p:nvPr/>
                </p:nvSpPr>
                <p:spPr>
                  <a:xfrm>
                    <a:off x="-1" y="0"/>
                    <a:ext cx="93662"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426" name="Rectangle 109"/>
                  <p:cNvSpPr/>
                  <p:nvPr/>
                </p:nvSpPr>
                <p:spPr>
                  <a:xfrm>
                    <a:off x="193672" y="0"/>
                    <a:ext cx="100012"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427" name="Rectangle 110"/>
                  <p:cNvSpPr/>
                  <p:nvPr/>
                </p:nvSpPr>
                <p:spPr>
                  <a:xfrm>
                    <a:off x="400044" y="0"/>
                    <a:ext cx="95249"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428" name="Rectangle 111"/>
                  <p:cNvSpPr/>
                  <p:nvPr/>
                </p:nvSpPr>
                <p:spPr>
                  <a:xfrm>
                    <a:off x="600066" y="0"/>
                    <a:ext cx="95249"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429" name="Rectangle 112"/>
                  <p:cNvSpPr/>
                  <p:nvPr/>
                </p:nvSpPr>
                <p:spPr>
                  <a:xfrm>
                    <a:off x="801676" y="0"/>
                    <a:ext cx="93662"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430" name="Rectangle 113"/>
                  <p:cNvSpPr/>
                  <p:nvPr/>
                </p:nvSpPr>
                <p:spPr>
                  <a:xfrm>
                    <a:off x="1003286" y="0"/>
                    <a:ext cx="93662"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grpSp>
        <p:sp>
          <p:nvSpPr>
            <p:cNvPr id="1434" name="Rectangle 117"/>
            <p:cNvSpPr/>
            <p:nvPr/>
          </p:nvSpPr>
          <p:spPr>
            <a:xfrm>
              <a:off x="393694" y="302418"/>
              <a:ext cx="8216789" cy="4419602"/>
            </a:xfrm>
            <a:prstGeom prst="rect">
              <a:avLst/>
            </a:prstGeom>
            <a:solidFill>
              <a:srgbClr val="FFFFFF"/>
            </a:solidFill>
            <a:ln w="12700" cap="flat">
              <a:solidFill>
                <a:srgbClr val="000000"/>
              </a:solidFill>
              <a:prstDash val="solid"/>
              <a:miter lim="800000"/>
            </a:ln>
            <a:effectLst>
              <a:outerShdw blurRad="63500" dist="71842" dir="2700000" rotWithShape="0">
                <a:srgbClr val="232323">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pic>
        <p:nvPicPr>
          <p:cNvPr id="1436" name="Picture 121" descr="Picture 121"/>
          <p:cNvPicPr>
            <a:picLocks noChangeAspect="1"/>
          </p:cNvPicPr>
          <p:nvPr/>
        </p:nvPicPr>
        <p:blipFill>
          <a:blip r:embed="rId2"/>
          <a:stretch>
            <a:fillRect/>
          </a:stretch>
        </p:blipFill>
        <p:spPr>
          <a:xfrm>
            <a:off x="622789" y="4245769"/>
            <a:ext cx="977411" cy="440532"/>
          </a:xfrm>
          <a:prstGeom prst="rect">
            <a:avLst/>
          </a:prstGeom>
          <a:ln w="12700">
            <a:miter lim="400000"/>
          </a:ln>
        </p:spPr>
      </p:pic>
      <p:sp>
        <p:nvSpPr>
          <p:cNvPr id="1437" name="Title Text"/>
          <p:cNvSpPr txBox="1">
            <a:spLocks noGrp="1"/>
          </p:cNvSpPr>
          <p:nvPr>
            <p:ph type="title"/>
          </p:nvPr>
        </p:nvSpPr>
        <p:spPr>
          <a:xfrm>
            <a:off x="6362700" y="457200"/>
            <a:ext cx="1790700" cy="4114800"/>
          </a:xfrm>
          <a:prstGeom prst="rect">
            <a:avLst/>
          </a:prstGeom>
        </p:spPr>
        <p:txBody>
          <a:bodyPr lIns="44450" tIns="44450" rIns="44450" bIns="44450"/>
          <a:lstStyle>
            <a:lvl1pPr defTabSz="914400">
              <a:lnSpc>
                <a:spcPct val="90000"/>
              </a:lnSpc>
              <a:defRPr sz="2700" b="1">
                <a:latin typeface="Times New Roman"/>
                <a:ea typeface="Times New Roman"/>
                <a:cs typeface="Times New Roman"/>
                <a:sym typeface="Times New Roman"/>
              </a:defRPr>
            </a:lvl1pPr>
          </a:lstStyle>
          <a:p>
            <a:r>
              <a:t>Title Text</a:t>
            </a:r>
          </a:p>
        </p:txBody>
      </p:sp>
      <p:sp>
        <p:nvSpPr>
          <p:cNvPr id="1438" name="Body Level One…"/>
          <p:cNvSpPr txBox="1">
            <a:spLocks noGrp="1"/>
          </p:cNvSpPr>
          <p:nvPr>
            <p:ph type="body" idx="1"/>
          </p:nvPr>
        </p:nvSpPr>
        <p:spPr>
          <a:xfrm>
            <a:off x="990600" y="457200"/>
            <a:ext cx="5231424" cy="4114800"/>
          </a:xfrm>
          <a:prstGeom prst="rect">
            <a:avLst/>
          </a:prstGeom>
        </p:spPr>
        <p:txBody>
          <a:bodyPr lIns="44450" tIns="44450" rIns="44450" bIns="44450"/>
          <a:lstStyle>
            <a:lvl1pPr marL="214313" indent="-214313" defTabSz="914400">
              <a:lnSpc>
                <a:spcPct val="90000"/>
              </a:lnSpc>
              <a:spcBef>
                <a:spcPts val="600"/>
              </a:spcBef>
              <a:buSzTx/>
              <a:buFontTx/>
              <a:buNone/>
              <a:defRPr sz="1800" b="1">
                <a:latin typeface="Arial"/>
                <a:ea typeface="Arial"/>
                <a:cs typeface="Arial"/>
                <a:sym typeface="Arial"/>
              </a:defRPr>
            </a:lvl1pPr>
            <a:lvl2pPr marL="214313" indent="128586" defTabSz="914400">
              <a:lnSpc>
                <a:spcPct val="90000"/>
              </a:lnSpc>
              <a:spcBef>
                <a:spcPts val="600"/>
              </a:spcBef>
              <a:buSzTx/>
              <a:buFontTx/>
              <a:buNone/>
              <a:defRPr sz="1800" b="1">
                <a:latin typeface="Arial"/>
                <a:ea typeface="Arial"/>
                <a:cs typeface="Arial"/>
                <a:sym typeface="Arial"/>
              </a:defRPr>
            </a:lvl2pPr>
            <a:lvl3pPr marL="214313" indent="471487" defTabSz="914400">
              <a:lnSpc>
                <a:spcPct val="90000"/>
              </a:lnSpc>
              <a:spcBef>
                <a:spcPts val="600"/>
              </a:spcBef>
              <a:buSzTx/>
              <a:buFontTx/>
              <a:buNone/>
              <a:defRPr sz="1800" b="1">
                <a:latin typeface="Arial"/>
                <a:ea typeface="Arial"/>
                <a:cs typeface="Arial"/>
                <a:sym typeface="Arial"/>
              </a:defRPr>
            </a:lvl3pPr>
            <a:lvl4pPr marL="214313" indent="814387" defTabSz="914400">
              <a:lnSpc>
                <a:spcPct val="90000"/>
              </a:lnSpc>
              <a:spcBef>
                <a:spcPts val="600"/>
              </a:spcBef>
              <a:buSzTx/>
              <a:buFontTx/>
              <a:buNone/>
              <a:defRPr sz="1800" b="1">
                <a:latin typeface="Arial"/>
                <a:ea typeface="Arial"/>
                <a:cs typeface="Arial"/>
                <a:sym typeface="Arial"/>
              </a:defRPr>
            </a:lvl4pPr>
            <a:lvl5pPr marL="214313" indent="1157287" defTabSz="914400">
              <a:lnSpc>
                <a:spcPct val="90000"/>
              </a:lnSpc>
              <a:spcBef>
                <a:spcPts val="600"/>
              </a:spcBef>
              <a:buSzTx/>
              <a:buFontTx/>
              <a:buNone/>
              <a:defRPr sz="1800" b="1">
                <a:latin typeface="Arial"/>
                <a:ea typeface="Arial"/>
                <a:cs typeface="Arial"/>
                <a:sym typeface="Arial"/>
              </a:defRPr>
            </a:lvl5pPr>
          </a:lstStyle>
          <a:p>
            <a:r>
              <a:t>Body Level One</a:t>
            </a:r>
          </a:p>
          <a:p>
            <a:pPr lvl="1"/>
            <a:r>
              <a:t>Body Level Two</a:t>
            </a:r>
          </a:p>
          <a:p>
            <a:pPr lvl="2"/>
            <a:r>
              <a:t>Body Level Three</a:t>
            </a:r>
          </a:p>
          <a:p>
            <a:pPr lvl="3"/>
            <a:r>
              <a:t>Body Level Four</a:t>
            </a:r>
          </a:p>
          <a:p>
            <a:pPr lvl="4"/>
            <a:r>
              <a:t>Body Level Five</a:t>
            </a:r>
          </a:p>
        </p:txBody>
      </p:sp>
      <p:sp>
        <p:nvSpPr>
          <p:cNvPr id="1439" name="Slide Number"/>
          <p:cNvSpPr txBox="1">
            <a:spLocks noGrp="1"/>
          </p:cNvSpPr>
          <p:nvPr>
            <p:ph type="sldNum" sz="quarter" idx="2"/>
          </p:nvPr>
        </p:nvSpPr>
        <p:spPr>
          <a:xfrm>
            <a:off x="4419600" y="4627562"/>
            <a:ext cx="2133600" cy="2794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제목2_30pt_내용">
    <p:spTree>
      <p:nvGrpSpPr>
        <p:cNvPr id="1" name=""/>
        <p:cNvGrpSpPr/>
        <p:nvPr/>
      </p:nvGrpSpPr>
      <p:grpSpPr>
        <a:xfrm>
          <a:off x="0" y="0"/>
          <a:ext cx="0" cy="0"/>
          <a:chOff x="0" y="0"/>
          <a:chExt cx="0" cy="0"/>
        </a:xfrm>
      </p:grpSpPr>
      <p:sp>
        <p:nvSpPr>
          <p:cNvPr id="3" name="날짜 개체 틀 2">
            <a:extLst>
              <a:ext uri="{FF2B5EF4-FFF2-40B4-BE49-F238E27FC236}">
                <a16:creationId xmlns:a16="http://schemas.microsoft.com/office/drawing/2014/main" id="{BFE13533-C6AD-40F4-80CB-1207D8B76CCA}"/>
              </a:ext>
            </a:extLst>
          </p:cNvPr>
          <p:cNvSpPr>
            <a:spLocks noGrp="1"/>
          </p:cNvSpPr>
          <p:nvPr>
            <p:ph type="dt" sz="half" idx="10"/>
          </p:nvPr>
        </p:nvSpPr>
        <p:spPr/>
        <p:txBody>
          <a:bodyPr/>
          <a:lstStyle/>
          <a:p>
            <a:endParaRPr lang="ko-KR" altLang="en-US"/>
          </a:p>
        </p:txBody>
      </p:sp>
      <p:sp>
        <p:nvSpPr>
          <p:cNvPr id="4" name="바닥글 개체 틀 3">
            <a:extLst>
              <a:ext uri="{FF2B5EF4-FFF2-40B4-BE49-F238E27FC236}">
                <a16:creationId xmlns:a16="http://schemas.microsoft.com/office/drawing/2014/main" id="{149EFB2C-8162-48E3-AB5C-BE68F986B667}"/>
              </a:ext>
            </a:extLst>
          </p:cNvPr>
          <p:cNvSpPr>
            <a:spLocks noGrp="1"/>
          </p:cNvSpPr>
          <p:nvPr>
            <p:ph type="ftr" sz="quarter" idx="11"/>
          </p:nvPr>
        </p:nvSpPr>
        <p:spPr/>
        <p:txBody>
          <a:bodyPr/>
          <a:lstStyle/>
          <a:p>
            <a:endParaRPr lang="ko-KR" altLang="en-US" dirty="0"/>
          </a:p>
        </p:txBody>
      </p:sp>
      <p:sp>
        <p:nvSpPr>
          <p:cNvPr id="5" name="슬라이드 번호 개체 틀 4">
            <a:extLst>
              <a:ext uri="{FF2B5EF4-FFF2-40B4-BE49-F238E27FC236}">
                <a16:creationId xmlns:a16="http://schemas.microsoft.com/office/drawing/2014/main" id="{DD887E6E-D199-4556-9CDD-8814943A7F21}"/>
              </a:ext>
            </a:extLst>
          </p:cNvPr>
          <p:cNvSpPr>
            <a:spLocks noGrp="1"/>
          </p:cNvSpPr>
          <p:nvPr>
            <p:ph type="sldNum" sz="quarter" idx="12"/>
          </p:nvPr>
        </p:nvSpPr>
        <p:spPr>
          <a:xfrm>
            <a:off x="8411728" y="4765686"/>
            <a:ext cx="275073" cy="276999"/>
          </a:xfrm>
        </p:spPr>
        <p:txBody>
          <a:bodyPr/>
          <a:lstStyle/>
          <a:p>
            <a:fld id="{C2066D5F-7DCB-4008-8FCA-658E61C6797C}" type="slidenum">
              <a:rPr lang="ko-KR" altLang="en-US" smtClean="0"/>
              <a:t>‹#›</a:t>
            </a:fld>
            <a:endParaRPr lang="ko-KR" altLang="en-US" dirty="0"/>
          </a:p>
        </p:txBody>
      </p:sp>
      <p:sp>
        <p:nvSpPr>
          <p:cNvPr id="7" name="제목 1">
            <a:extLst>
              <a:ext uri="{FF2B5EF4-FFF2-40B4-BE49-F238E27FC236}">
                <a16:creationId xmlns:a16="http://schemas.microsoft.com/office/drawing/2014/main" id="{531E3FAC-09D2-4565-A980-E27AB3117710}"/>
              </a:ext>
            </a:extLst>
          </p:cNvPr>
          <p:cNvSpPr>
            <a:spLocks noGrp="1"/>
          </p:cNvSpPr>
          <p:nvPr>
            <p:ph type="title" hasCustomPrompt="1"/>
          </p:nvPr>
        </p:nvSpPr>
        <p:spPr>
          <a:xfrm>
            <a:off x="319500" y="135000"/>
            <a:ext cx="8505000" cy="486000"/>
          </a:xfrm>
        </p:spPr>
        <p:txBody>
          <a:bodyPr vert="horz" lIns="91440" tIns="45720" rIns="91440" bIns="45720" rtlCol="0" anchor="ctr">
            <a:noAutofit/>
          </a:bodyPr>
          <a:lstStyle>
            <a:lvl1pPr>
              <a:defRPr lang="ko-KR" altLang="en-US" sz="2400" dirty="0"/>
            </a:lvl1pPr>
          </a:lstStyle>
          <a:p>
            <a:pPr lvl="0"/>
            <a:r>
              <a:rPr lang="en-US" altLang="ko-KR" dirty="0"/>
              <a:t>1.1 </a:t>
            </a:r>
            <a:r>
              <a:rPr lang="ko-KR" altLang="en-US" dirty="0"/>
              <a:t>마스터 제목</a:t>
            </a:r>
            <a:r>
              <a:rPr lang="en-US" altLang="ko-KR" dirty="0"/>
              <a:t>2(30pt, Calibri, </a:t>
            </a:r>
            <a:r>
              <a:rPr lang="ko-KR" altLang="en-US" dirty="0" err="1"/>
              <a:t>나눔바른고딕</a:t>
            </a:r>
            <a:r>
              <a:rPr lang="en-US" altLang="ko-KR" dirty="0"/>
              <a:t>)</a:t>
            </a:r>
            <a:endParaRPr lang="ko-KR" altLang="en-US" dirty="0"/>
          </a:p>
        </p:txBody>
      </p:sp>
      <p:cxnSp>
        <p:nvCxnSpPr>
          <p:cNvPr id="8" name="직선 연결선 7">
            <a:extLst>
              <a:ext uri="{FF2B5EF4-FFF2-40B4-BE49-F238E27FC236}">
                <a16:creationId xmlns:a16="http://schemas.microsoft.com/office/drawing/2014/main" id="{8DB70055-C20F-42AA-BCC5-5D121E4F68BB}"/>
              </a:ext>
            </a:extLst>
          </p:cNvPr>
          <p:cNvCxnSpPr>
            <a:cxnSpLocks/>
          </p:cNvCxnSpPr>
          <p:nvPr userDrawn="1"/>
        </p:nvCxnSpPr>
        <p:spPr>
          <a:xfrm>
            <a:off x="319500" y="667234"/>
            <a:ext cx="8505000" cy="0"/>
          </a:xfrm>
          <a:prstGeom prst="line">
            <a:avLst/>
          </a:prstGeom>
          <a:ln w="25400">
            <a:solidFill>
              <a:schemeClr val="accent1">
                <a:lumMod val="40000"/>
                <a:lumOff val="60000"/>
              </a:schemeClr>
            </a:solidFill>
          </a:ln>
        </p:spPr>
        <p:style>
          <a:lnRef idx="2">
            <a:schemeClr val="accent1"/>
          </a:lnRef>
          <a:fillRef idx="0">
            <a:schemeClr val="accent1"/>
          </a:fillRef>
          <a:effectRef idx="1">
            <a:schemeClr val="accent1"/>
          </a:effectRef>
          <a:fontRef idx="minor">
            <a:schemeClr val="tx1"/>
          </a:fontRef>
        </p:style>
      </p:cxnSp>
      <p:sp>
        <p:nvSpPr>
          <p:cNvPr id="11" name="내용 개체 틀 7">
            <a:extLst>
              <a:ext uri="{FF2B5EF4-FFF2-40B4-BE49-F238E27FC236}">
                <a16:creationId xmlns:a16="http://schemas.microsoft.com/office/drawing/2014/main" id="{96817889-1E69-4D32-B617-BB93416DC753}"/>
              </a:ext>
            </a:extLst>
          </p:cNvPr>
          <p:cNvSpPr>
            <a:spLocks noGrp="1"/>
          </p:cNvSpPr>
          <p:nvPr>
            <p:ph sz="quarter" idx="13"/>
          </p:nvPr>
        </p:nvSpPr>
        <p:spPr>
          <a:xfrm>
            <a:off x="319088" y="834628"/>
            <a:ext cx="8505825" cy="3780000"/>
          </a:xfrm>
        </p:spPr>
        <p:txBody>
          <a:bodyPr/>
          <a:lstStyle>
            <a:lvl1pPr marL="139316" indent="-139316">
              <a:buFont typeface="Wingdings" panose="05000000000000000000" pitchFamily="2" charset="2"/>
              <a:buChar char="§"/>
              <a:defRPr/>
            </a:lvl1pPr>
            <a:lvl2pPr>
              <a:defRPr/>
            </a:lvl2pPr>
            <a:lvl3pPr>
              <a:defRPr/>
            </a:lvl3pPr>
            <a:lvl4pPr>
              <a:defRPr/>
            </a:lvl4pPr>
            <a:lvl5pPr>
              <a:defRPr/>
            </a:lvl5pPr>
          </a:lstStyle>
          <a:p>
            <a:pPr lvl="0"/>
            <a:r>
              <a:rPr lang="ko-KR" altLang="en-US" dirty="0"/>
              <a:t>마스터 텍스트 스타일 편집</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Tree>
    <p:extLst>
      <p:ext uri="{BB962C8B-B14F-4D97-AF65-F5344CB8AC3E}">
        <p14:creationId xmlns:p14="http://schemas.microsoft.com/office/powerpoint/2010/main" val="2939708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Title Slide">
    <p:spTree>
      <p:nvGrpSpPr>
        <p:cNvPr id="1" name=""/>
        <p:cNvGrpSpPr/>
        <p:nvPr/>
      </p:nvGrpSpPr>
      <p:grpSpPr>
        <a:xfrm>
          <a:off x="0" y="0"/>
          <a:ext cx="0" cy="0"/>
          <a:chOff x="0" y="0"/>
          <a:chExt cx="0" cy="0"/>
        </a:xfrm>
      </p:grpSpPr>
      <p:grpSp>
        <p:nvGrpSpPr>
          <p:cNvPr id="165" name="Group 118"/>
          <p:cNvGrpSpPr/>
          <p:nvPr/>
        </p:nvGrpSpPr>
        <p:grpSpPr>
          <a:xfrm>
            <a:off x="70339" y="59532"/>
            <a:ext cx="8954966" cy="4980385"/>
            <a:chOff x="0" y="0"/>
            <a:chExt cx="8954965" cy="4980384"/>
          </a:xfrm>
        </p:grpSpPr>
        <p:grpSp>
          <p:nvGrpSpPr>
            <p:cNvPr id="163" name="Group 116"/>
            <p:cNvGrpSpPr/>
            <p:nvPr/>
          </p:nvGrpSpPr>
          <p:grpSpPr>
            <a:xfrm>
              <a:off x="0" y="-1"/>
              <a:ext cx="8954966" cy="4980386"/>
              <a:chOff x="0" y="0"/>
              <a:chExt cx="8954965" cy="4980384"/>
            </a:xfrm>
          </p:grpSpPr>
          <p:grpSp>
            <p:nvGrpSpPr>
              <p:cNvPr id="105" name="Group 58"/>
              <p:cNvGrpSpPr/>
              <p:nvPr/>
            </p:nvGrpSpPr>
            <p:grpSpPr>
              <a:xfrm>
                <a:off x="0" y="-1"/>
                <a:ext cx="1098535" cy="1215629"/>
                <a:chOff x="0" y="0"/>
                <a:chExt cx="1098534" cy="1215627"/>
              </a:xfrm>
            </p:grpSpPr>
            <p:grpSp>
              <p:nvGrpSpPr>
                <p:cNvPr id="55" name="Group 8"/>
                <p:cNvGrpSpPr/>
                <p:nvPr/>
              </p:nvGrpSpPr>
              <p:grpSpPr>
                <a:xfrm>
                  <a:off x="0" y="0"/>
                  <a:ext cx="1098535" cy="80962"/>
                  <a:chOff x="0" y="0"/>
                  <a:chExt cx="1098534" cy="80961"/>
                </a:xfrm>
              </p:grpSpPr>
              <p:sp>
                <p:nvSpPr>
                  <p:cNvPr id="49" name="Rectangle 2"/>
                  <p:cNvSpPr/>
                  <p:nvPr/>
                </p:nvSpPr>
                <p:spPr>
                  <a:xfrm>
                    <a:off x="0" y="0"/>
                    <a:ext cx="95249"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50" name="Rectangle 3"/>
                  <p:cNvSpPr/>
                  <p:nvPr/>
                </p:nvSpPr>
                <p:spPr>
                  <a:xfrm>
                    <a:off x="200022" y="0"/>
                    <a:ext cx="93662"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51" name="Rectangle 4"/>
                  <p:cNvSpPr/>
                  <p:nvPr/>
                </p:nvSpPr>
                <p:spPr>
                  <a:xfrm>
                    <a:off x="401632" y="0"/>
                    <a:ext cx="93662"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52" name="Rectangle 5"/>
                  <p:cNvSpPr/>
                  <p:nvPr/>
                </p:nvSpPr>
                <p:spPr>
                  <a:xfrm>
                    <a:off x="601654" y="0"/>
                    <a:ext cx="95249"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53" name="Rectangle 6"/>
                  <p:cNvSpPr/>
                  <p:nvPr/>
                </p:nvSpPr>
                <p:spPr>
                  <a:xfrm>
                    <a:off x="801676" y="0"/>
                    <a:ext cx="95249"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54" name="Rectangle 7"/>
                  <p:cNvSpPr/>
                  <p:nvPr/>
                </p:nvSpPr>
                <p:spPr>
                  <a:xfrm>
                    <a:off x="1003286" y="0"/>
                    <a:ext cx="95249"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62" name="Group 15"/>
                <p:cNvGrpSpPr/>
                <p:nvPr/>
              </p:nvGrpSpPr>
              <p:grpSpPr>
                <a:xfrm>
                  <a:off x="0" y="159543"/>
                  <a:ext cx="1098535" cy="80963"/>
                  <a:chOff x="0" y="0"/>
                  <a:chExt cx="1098534" cy="80961"/>
                </a:xfrm>
              </p:grpSpPr>
              <p:sp>
                <p:nvSpPr>
                  <p:cNvPr id="56" name="Rectangle 9"/>
                  <p:cNvSpPr/>
                  <p:nvPr/>
                </p:nvSpPr>
                <p:spPr>
                  <a:xfrm>
                    <a:off x="0" y="0"/>
                    <a:ext cx="95249"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57" name="Rectangle 10"/>
                  <p:cNvSpPr/>
                  <p:nvPr/>
                </p:nvSpPr>
                <p:spPr>
                  <a:xfrm>
                    <a:off x="200022" y="0"/>
                    <a:ext cx="93662"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58" name="Rectangle 11"/>
                  <p:cNvSpPr/>
                  <p:nvPr/>
                </p:nvSpPr>
                <p:spPr>
                  <a:xfrm>
                    <a:off x="401632" y="0"/>
                    <a:ext cx="93662"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59" name="Rectangle 12"/>
                  <p:cNvSpPr/>
                  <p:nvPr/>
                </p:nvSpPr>
                <p:spPr>
                  <a:xfrm>
                    <a:off x="601654" y="0"/>
                    <a:ext cx="95249"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60" name="Rectangle 13"/>
                  <p:cNvSpPr/>
                  <p:nvPr/>
                </p:nvSpPr>
                <p:spPr>
                  <a:xfrm>
                    <a:off x="801676" y="0"/>
                    <a:ext cx="95249"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61" name="Rectangle 14"/>
                  <p:cNvSpPr/>
                  <p:nvPr/>
                </p:nvSpPr>
                <p:spPr>
                  <a:xfrm>
                    <a:off x="1003286" y="0"/>
                    <a:ext cx="95249"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69" name="Group 22"/>
                <p:cNvGrpSpPr/>
                <p:nvPr/>
              </p:nvGrpSpPr>
              <p:grpSpPr>
                <a:xfrm>
                  <a:off x="0" y="322659"/>
                  <a:ext cx="1098535" cy="80963"/>
                  <a:chOff x="0" y="0"/>
                  <a:chExt cx="1098534" cy="80961"/>
                </a:xfrm>
              </p:grpSpPr>
              <p:sp>
                <p:nvSpPr>
                  <p:cNvPr id="63" name="Rectangle 16"/>
                  <p:cNvSpPr/>
                  <p:nvPr/>
                </p:nvSpPr>
                <p:spPr>
                  <a:xfrm>
                    <a:off x="0" y="0"/>
                    <a:ext cx="95249"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64" name="Rectangle 17"/>
                  <p:cNvSpPr/>
                  <p:nvPr/>
                </p:nvSpPr>
                <p:spPr>
                  <a:xfrm>
                    <a:off x="200022" y="0"/>
                    <a:ext cx="93662"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65" name="Rectangle 18"/>
                  <p:cNvSpPr/>
                  <p:nvPr/>
                </p:nvSpPr>
                <p:spPr>
                  <a:xfrm>
                    <a:off x="401632" y="0"/>
                    <a:ext cx="93662"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66" name="Rectangle 19"/>
                  <p:cNvSpPr/>
                  <p:nvPr/>
                </p:nvSpPr>
                <p:spPr>
                  <a:xfrm>
                    <a:off x="601654" y="0"/>
                    <a:ext cx="95249"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67" name="Rectangle 20"/>
                  <p:cNvSpPr/>
                  <p:nvPr/>
                </p:nvSpPr>
                <p:spPr>
                  <a:xfrm>
                    <a:off x="801676" y="0"/>
                    <a:ext cx="95249"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68" name="Rectangle 21"/>
                  <p:cNvSpPr/>
                  <p:nvPr/>
                </p:nvSpPr>
                <p:spPr>
                  <a:xfrm>
                    <a:off x="1003286" y="0"/>
                    <a:ext cx="95249"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76" name="Group 29"/>
                <p:cNvGrpSpPr/>
                <p:nvPr/>
              </p:nvGrpSpPr>
              <p:grpSpPr>
                <a:xfrm>
                  <a:off x="0" y="485775"/>
                  <a:ext cx="1098535" cy="80963"/>
                  <a:chOff x="0" y="0"/>
                  <a:chExt cx="1098534" cy="80961"/>
                </a:xfrm>
              </p:grpSpPr>
              <p:sp>
                <p:nvSpPr>
                  <p:cNvPr id="70" name="Rectangle 23"/>
                  <p:cNvSpPr/>
                  <p:nvPr/>
                </p:nvSpPr>
                <p:spPr>
                  <a:xfrm>
                    <a:off x="0" y="0"/>
                    <a:ext cx="95249"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71" name="Rectangle 24"/>
                  <p:cNvSpPr/>
                  <p:nvPr/>
                </p:nvSpPr>
                <p:spPr>
                  <a:xfrm>
                    <a:off x="200022" y="0"/>
                    <a:ext cx="93662"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72" name="Rectangle 25"/>
                  <p:cNvSpPr/>
                  <p:nvPr/>
                </p:nvSpPr>
                <p:spPr>
                  <a:xfrm>
                    <a:off x="401632" y="0"/>
                    <a:ext cx="93662"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73" name="Rectangle 26"/>
                  <p:cNvSpPr/>
                  <p:nvPr/>
                </p:nvSpPr>
                <p:spPr>
                  <a:xfrm>
                    <a:off x="601654" y="0"/>
                    <a:ext cx="95249"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74" name="Rectangle 27"/>
                  <p:cNvSpPr/>
                  <p:nvPr/>
                </p:nvSpPr>
                <p:spPr>
                  <a:xfrm>
                    <a:off x="801676" y="0"/>
                    <a:ext cx="95249"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75" name="Rectangle 28"/>
                  <p:cNvSpPr/>
                  <p:nvPr/>
                </p:nvSpPr>
                <p:spPr>
                  <a:xfrm>
                    <a:off x="1003286" y="0"/>
                    <a:ext cx="95249"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83" name="Group 36"/>
                <p:cNvGrpSpPr/>
                <p:nvPr/>
              </p:nvGrpSpPr>
              <p:grpSpPr>
                <a:xfrm>
                  <a:off x="0" y="646509"/>
                  <a:ext cx="1098535" cy="80963"/>
                  <a:chOff x="0" y="0"/>
                  <a:chExt cx="1098534" cy="80961"/>
                </a:xfrm>
              </p:grpSpPr>
              <p:sp>
                <p:nvSpPr>
                  <p:cNvPr id="77" name="Rectangle 30"/>
                  <p:cNvSpPr/>
                  <p:nvPr/>
                </p:nvSpPr>
                <p:spPr>
                  <a:xfrm>
                    <a:off x="0" y="0"/>
                    <a:ext cx="95249"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78" name="Rectangle 31"/>
                  <p:cNvSpPr/>
                  <p:nvPr/>
                </p:nvSpPr>
                <p:spPr>
                  <a:xfrm>
                    <a:off x="200022" y="0"/>
                    <a:ext cx="93662"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79" name="Rectangle 32"/>
                  <p:cNvSpPr/>
                  <p:nvPr/>
                </p:nvSpPr>
                <p:spPr>
                  <a:xfrm>
                    <a:off x="401632" y="0"/>
                    <a:ext cx="93662"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80" name="Rectangle 33"/>
                  <p:cNvSpPr/>
                  <p:nvPr/>
                </p:nvSpPr>
                <p:spPr>
                  <a:xfrm>
                    <a:off x="601654" y="0"/>
                    <a:ext cx="95249"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81" name="Rectangle 34"/>
                  <p:cNvSpPr/>
                  <p:nvPr/>
                </p:nvSpPr>
                <p:spPr>
                  <a:xfrm>
                    <a:off x="801676" y="0"/>
                    <a:ext cx="95249"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82" name="Rectangle 35"/>
                  <p:cNvSpPr/>
                  <p:nvPr/>
                </p:nvSpPr>
                <p:spPr>
                  <a:xfrm>
                    <a:off x="1003286" y="0"/>
                    <a:ext cx="95249"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90" name="Group 43"/>
                <p:cNvGrpSpPr/>
                <p:nvPr/>
              </p:nvGrpSpPr>
              <p:grpSpPr>
                <a:xfrm>
                  <a:off x="0" y="809625"/>
                  <a:ext cx="1098535" cy="80963"/>
                  <a:chOff x="0" y="0"/>
                  <a:chExt cx="1098534" cy="80961"/>
                </a:xfrm>
              </p:grpSpPr>
              <p:sp>
                <p:nvSpPr>
                  <p:cNvPr id="84" name="Rectangle 37"/>
                  <p:cNvSpPr/>
                  <p:nvPr/>
                </p:nvSpPr>
                <p:spPr>
                  <a:xfrm>
                    <a:off x="0" y="0"/>
                    <a:ext cx="95249"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85" name="Rectangle 38"/>
                  <p:cNvSpPr/>
                  <p:nvPr/>
                </p:nvSpPr>
                <p:spPr>
                  <a:xfrm>
                    <a:off x="200022" y="0"/>
                    <a:ext cx="93662"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86" name="Rectangle 39"/>
                  <p:cNvSpPr/>
                  <p:nvPr/>
                </p:nvSpPr>
                <p:spPr>
                  <a:xfrm>
                    <a:off x="401632" y="0"/>
                    <a:ext cx="93662"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87" name="Rectangle 40"/>
                  <p:cNvSpPr/>
                  <p:nvPr/>
                </p:nvSpPr>
                <p:spPr>
                  <a:xfrm>
                    <a:off x="601654" y="0"/>
                    <a:ext cx="95249"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88" name="Rectangle 41"/>
                  <p:cNvSpPr/>
                  <p:nvPr/>
                </p:nvSpPr>
                <p:spPr>
                  <a:xfrm>
                    <a:off x="801676" y="0"/>
                    <a:ext cx="95249"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89" name="Rectangle 42"/>
                  <p:cNvSpPr/>
                  <p:nvPr/>
                </p:nvSpPr>
                <p:spPr>
                  <a:xfrm>
                    <a:off x="1003286" y="0"/>
                    <a:ext cx="95249"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97" name="Group 50"/>
                <p:cNvGrpSpPr/>
                <p:nvPr/>
              </p:nvGrpSpPr>
              <p:grpSpPr>
                <a:xfrm>
                  <a:off x="0" y="971550"/>
                  <a:ext cx="1098535" cy="80963"/>
                  <a:chOff x="0" y="0"/>
                  <a:chExt cx="1098534" cy="80961"/>
                </a:xfrm>
              </p:grpSpPr>
              <p:sp>
                <p:nvSpPr>
                  <p:cNvPr id="91" name="Rectangle 44"/>
                  <p:cNvSpPr/>
                  <p:nvPr/>
                </p:nvSpPr>
                <p:spPr>
                  <a:xfrm>
                    <a:off x="0" y="0"/>
                    <a:ext cx="95249"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92" name="Rectangle 45"/>
                  <p:cNvSpPr/>
                  <p:nvPr/>
                </p:nvSpPr>
                <p:spPr>
                  <a:xfrm>
                    <a:off x="200022" y="0"/>
                    <a:ext cx="93662"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93" name="Rectangle 46"/>
                  <p:cNvSpPr/>
                  <p:nvPr/>
                </p:nvSpPr>
                <p:spPr>
                  <a:xfrm>
                    <a:off x="401632" y="0"/>
                    <a:ext cx="93662"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94" name="Rectangle 47"/>
                  <p:cNvSpPr/>
                  <p:nvPr/>
                </p:nvSpPr>
                <p:spPr>
                  <a:xfrm>
                    <a:off x="601654" y="0"/>
                    <a:ext cx="95249"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95" name="Rectangle 48"/>
                  <p:cNvSpPr/>
                  <p:nvPr/>
                </p:nvSpPr>
                <p:spPr>
                  <a:xfrm>
                    <a:off x="801676" y="0"/>
                    <a:ext cx="95249"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96" name="Rectangle 49"/>
                  <p:cNvSpPr/>
                  <p:nvPr/>
                </p:nvSpPr>
                <p:spPr>
                  <a:xfrm>
                    <a:off x="1003286" y="0"/>
                    <a:ext cx="95249"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104" name="Group 57"/>
                <p:cNvGrpSpPr/>
                <p:nvPr/>
              </p:nvGrpSpPr>
              <p:grpSpPr>
                <a:xfrm>
                  <a:off x="0" y="1134665"/>
                  <a:ext cx="1098535" cy="80963"/>
                  <a:chOff x="0" y="0"/>
                  <a:chExt cx="1098534" cy="80961"/>
                </a:xfrm>
              </p:grpSpPr>
              <p:sp>
                <p:nvSpPr>
                  <p:cNvPr id="98" name="Rectangle 51"/>
                  <p:cNvSpPr/>
                  <p:nvPr/>
                </p:nvSpPr>
                <p:spPr>
                  <a:xfrm>
                    <a:off x="0" y="0"/>
                    <a:ext cx="95249"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99" name="Rectangle 52"/>
                  <p:cNvSpPr/>
                  <p:nvPr/>
                </p:nvSpPr>
                <p:spPr>
                  <a:xfrm>
                    <a:off x="200022" y="0"/>
                    <a:ext cx="93662"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00" name="Rectangle 53"/>
                  <p:cNvSpPr/>
                  <p:nvPr/>
                </p:nvSpPr>
                <p:spPr>
                  <a:xfrm>
                    <a:off x="401632" y="0"/>
                    <a:ext cx="93662"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01" name="Rectangle 54"/>
                  <p:cNvSpPr/>
                  <p:nvPr/>
                </p:nvSpPr>
                <p:spPr>
                  <a:xfrm>
                    <a:off x="601654" y="0"/>
                    <a:ext cx="95249"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02" name="Rectangle 55"/>
                  <p:cNvSpPr/>
                  <p:nvPr/>
                </p:nvSpPr>
                <p:spPr>
                  <a:xfrm>
                    <a:off x="801676" y="0"/>
                    <a:ext cx="95249"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03" name="Rectangle 56"/>
                  <p:cNvSpPr/>
                  <p:nvPr/>
                </p:nvSpPr>
                <p:spPr>
                  <a:xfrm>
                    <a:off x="1003286" y="0"/>
                    <a:ext cx="95249"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grpSp>
            <p:nvGrpSpPr>
              <p:cNvPr id="162" name="Group 115"/>
              <p:cNvGrpSpPr/>
              <p:nvPr/>
            </p:nvGrpSpPr>
            <p:grpSpPr>
              <a:xfrm>
                <a:off x="7858018" y="3764757"/>
                <a:ext cx="1096948" cy="1215628"/>
                <a:chOff x="0" y="0"/>
                <a:chExt cx="1096947" cy="1215627"/>
              </a:xfrm>
            </p:grpSpPr>
            <p:grpSp>
              <p:nvGrpSpPr>
                <p:cNvPr id="112" name="Group 65"/>
                <p:cNvGrpSpPr/>
                <p:nvPr/>
              </p:nvGrpSpPr>
              <p:grpSpPr>
                <a:xfrm>
                  <a:off x="-1" y="0"/>
                  <a:ext cx="1096949" cy="80962"/>
                  <a:chOff x="0" y="0"/>
                  <a:chExt cx="1096947" cy="80961"/>
                </a:xfrm>
              </p:grpSpPr>
              <p:sp>
                <p:nvSpPr>
                  <p:cNvPr id="106" name="Rectangle 59"/>
                  <p:cNvSpPr/>
                  <p:nvPr/>
                </p:nvSpPr>
                <p:spPr>
                  <a:xfrm>
                    <a:off x="-1" y="0"/>
                    <a:ext cx="93662"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07" name="Rectangle 60"/>
                  <p:cNvSpPr/>
                  <p:nvPr/>
                </p:nvSpPr>
                <p:spPr>
                  <a:xfrm>
                    <a:off x="193672" y="0"/>
                    <a:ext cx="100012"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08" name="Rectangle 61"/>
                  <p:cNvSpPr/>
                  <p:nvPr/>
                </p:nvSpPr>
                <p:spPr>
                  <a:xfrm>
                    <a:off x="400044" y="0"/>
                    <a:ext cx="95249"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09" name="Rectangle 62"/>
                  <p:cNvSpPr/>
                  <p:nvPr/>
                </p:nvSpPr>
                <p:spPr>
                  <a:xfrm>
                    <a:off x="600066" y="0"/>
                    <a:ext cx="95249"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10" name="Rectangle 63"/>
                  <p:cNvSpPr/>
                  <p:nvPr/>
                </p:nvSpPr>
                <p:spPr>
                  <a:xfrm>
                    <a:off x="801676" y="0"/>
                    <a:ext cx="93662"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11" name="Rectangle 64"/>
                  <p:cNvSpPr/>
                  <p:nvPr/>
                </p:nvSpPr>
                <p:spPr>
                  <a:xfrm>
                    <a:off x="1003286" y="0"/>
                    <a:ext cx="93662"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119" name="Group 72"/>
                <p:cNvGrpSpPr/>
                <p:nvPr/>
              </p:nvGrpSpPr>
              <p:grpSpPr>
                <a:xfrm>
                  <a:off x="-1" y="159543"/>
                  <a:ext cx="1096949" cy="80963"/>
                  <a:chOff x="0" y="0"/>
                  <a:chExt cx="1096947" cy="80961"/>
                </a:xfrm>
              </p:grpSpPr>
              <p:sp>
                <p:nvSpPr>
                  <p:cNvPr id="113" name="Rectangle 66"/>
                  <p:cNvSpPr/>
                  <p:nvPr/>
                </p:nvSpPr>
                <p:spPr>
                  <a:xfrm>
                    <a:off x="-1" y="0"/>
                    <a:ext cx="93662"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14" name="Rectangle 67"/>
                  <p:cNvSpPr/>
                  <p:nvPr/>
                </p:nvSpPr>
                <p:spPr>
                  <a:xfrm>
                    <a:off x="193672" y="0"/>
                    <a:ext cx="100012"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15" name="Rectangle 68"/>
                  <p:cNvSpPr/>
                  <p:nvPr/>
                </p:nvSpPr>
                <p:spPr>
                  <a:xfrm>
                    <a:off x="400044" y="0"/>
                    <a:ext cx="95249"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16" name="Rectangle 69"/>
                  <p:cNvSpPr/>
                  <p:nvPr/>
                </p:nvSpPr>
                <p:spPr>
                  <a:xfrm>
                    <a:off x="600066" y="0"/>
                    <a:ext cx="95249"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17" name="Rectangle 70"/>
                  <p:cNvSpPr/>
                  <p:nvPr/>
                </p:nvSpPr>
                <p:spPr>
                  <a:xfrm>
                    <a:off x="801676" y="0"/>
                    <a:ext cx="93662"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18" name="Rectangle 71"/>
                  <p:cNvSpPr/>
                  <p:nvPr/>
                </p:nvSpPr>
                <p:spPr>
                  <a:xfrm>
                    <a:off x="1003286" y="0"/>
                    <a:ext cx="93662"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126" name="Group 79"/>
                <p:cNvGrpSpPr/>
                <p:nvPr/>
              </p:nvGrpSpPr>
              <p:grpSpPr>
                <a:xfrm>
                  <a:off x="-1" y="322659"/>
                  <a:ext cx="1096949" cy="80963"/>
                  <a:chOff x="0" y="0"/>
                  <a:chExt cx="1096947" cy="80961"/>
                </a:xfrm>
              </p:grpSpPr>
              <p:sp>
                <p:nvSpPr>
                  <p:cNvPr id="120" name="Rectangle 73"/>
                  <p:cNvSpPr/>
                  <p:nvPr/>
                </p:nvSpPr>
                <p:spPr>
                  <a:xfrm>
                    <a:off x="-1" y="0"/>
                    <a:ext cx="93662"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21" name="Rectangle 74"/>
                  <p:cNvSpPr/>
                  <p:nvPr/>
                </p:nvSpPr>
                <p:spPr>
                  <a:xfrm>
                    <a:off x="193672" y="0"/>
                    <a:ext cx="100012"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22" name="Rectangle 75"/>
                  <p:cNvSpPr/>
                  <p:nvPr/>
                </p:nvSpPr>
                <p:spPr>
                  <a:xfrm>
                    <a:off x="400044" y="0"/>
                    <a:ext cx="95249"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23" name="Rectangle 76"/>
                  <p:cNvSpPr/>
                  <p:nvPr/>
                </p:nvSpPr>
                <p:spPr>
                  <a:xfrm>
                    <a:off x="600066" y="0"/>
                    <a:ext cx="95249"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24" name="Rectangle 77"/>
                  <p:cNvSpPr/>
                  <p:nvPr/>
                </p:nvSpPr>
                <p:spPr>
                  <a:xfrm>
                    <a:off x="801676" y="0"/>
                    <a:ext cx="93662"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25" name="Rectangle 78"/>
                  <p:cNvSpPr/>
                  <p:nvPr/>
                </p:nvSpPr>
                <p:spPr>
                  <a:xfrm>
                    <a:off x="1003286" y="0"/>
                    <a:ext cx="93662"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133" name="Group 86"/>
                <p:cNvGrpSpPr/>
                <p:nvPr/>
              </p:nvGrpSpPr>
              <p:grpSpPr>
                <a:xfrm>
                  <a:off x="-1" y="485775"/>
                  <a:ext cx="1096949" cy="80963"/>
                  <a:chOff x="0" y="0"/>
                  <a:chExt cx="1096947" cy="80961"/>
                </a:xfrm>
              </p:grpSpPr>
              <p:sp>
                <p:nvSpPr>
                  <p:cNvPr id="127" name="Rectangle 80"/>
                  <p:cNvSpPr/>
                  <p:nvPr/>
                </p:nvSpPr>
                <p:spPr>
                  <a:xfrm>
                    <a:off x="-1" y="0"/>
                    <a:ext cx="93662"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28" name="Rectangle 81"/>
                  <p:cNvSpPr/>
                  <p:nvPr/>
                </p:nvSpPr>
                <p:spPr>
                  <a:xfrm>
                    <a:off x="193672" y="0"/>
                    <a:ext cx="100012"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29" name="Rectangle 82"/>
                  <p:cNvSpPr/>
                  <p:nvPr/>
                </p:nvSpPr>
                <p:spPr>
                  <a:xfrm>
                    <a:off x="400044" y="0"/>
                    <a:ext cx="95249"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30" name="Rectangle 83"/>
                  <p:cNvSpPr/>
                  <p:nvPr/>
                </p:nvSpPr>
                <p:spPr>
                  <a:xfrm>
                    <a:off x="600066" y="0"/>
                    <a:ext cx="95249"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31" name="Rectangle 84"/>
                  <p:cNvSpPr/>
                  <p:nvPr/>
                </p:nvSpPr>
                <p:spPr>
                  <a:xfrm>
                    <a:off x="801676" y="0"/>
                    <a:ext cx="93662"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32" name="Rectangle 85"/>
                  <p:cNvSpPr/>
                  <p:nvPr/>
                </p:nvSpPr>
                <p:spPr>
                  <a:xfrm>
                    <a:off x="1003286" y="0"/>
                    <a:ext cx="93662"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140" name="Group 93"/>
                <p:cNvGrpSpPr/>
                <p:nvPr/>
              </p:nvGrpSpPr>
              <p:grpSpPr>
                <a:xfrm>
                  <a:off x="-1" y="646509"/>
                  <a:ext cx="1096949" cy="80963"/>
                  <a:chOff x="0" y="0"/>
                  <a:chExt cx="1096947" cy="80961"/>
                </a:xfrm>
              </p:grpSpPr>
              <p:sp>
                <p:nvSpPr>
                  <p:cNvPr id="134" name="Rectangle 87"/>
                  <p:cNvSpPr/>
                  <p:nvPr/>
                </p:nvSpPr>
                <p:spPr>
                  <a:xfrm>
                    <a:off x="-1" y="0"/>
                    <a:ext cx="93662"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35" name="Rectangle 88"/>
                  <p:cNvSpPr/>
                  <p:nvPr/>
                </p:nvSpPr>
                <p:spPr>
                  <a:xfrm>
                    <a:off x="193672" y="0"/>
                    <a:ext cx="100012"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36" name="Rectangle 89"/>
                  <p:cNvSpPr/>
                  <p:nvPr/>
                </p:nvSpPr>
                <p:spPr>
                  <a:xfrm>
                    <a:off x="400044" y="0"/>
                    <a:ext cx="95249"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37" name="Rectangle 90"/>
                  <p:cNvSpPr/>
                  <p:nvPr/>
                </p:nvSpPr>
                <p:spPr>
                  <a:xfrm>
                    <a:off x="600066" y="0"/>
                    <a:ext cx="95249"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38" name="Rectangle 91"/>
                  <p:cNvSpPr/>
                  <p:nvPr/>
                </p:nvSpPr>
                <p:spPr>
                  <a:xfrm>
                    <a:off x="801676" y="0"/>
                    <a:ext cx="93662"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39" name="Rectangle 92"/>
                  <p:cNvSpPr/>
                  <p:nvPr/>
                </p:nvSpPr>
                <p:spPr>
                  <a:xfrm>
                    <a:off x="1003286" y="0"/>
                    <a:ext cx="93662"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147" name="Group 100"/>
                <p:cNvGrpSpPr/>
                <p:nvPr/>
              </p:nvGrpSpPr>
              <p:grpSpPr>
                <a:xfrm>
                  <a:off x="-1" y="809625"/>
                  <a:ext cx="1096949" cy="80963"/>
                  <a:chOff x="0" y="0"/>
                  <a:chExt cx="1096947" cy="80961"/>
                </a:xfrm>
              </p:grpSpPr>
              <p:sp>
                <p:nvSpPr>
                  <p:cNvPr id="141" name="Rectangle 94"/>
                  <p:cNvSpPr/>
                  <p:nvPr/>
                </p:nvSpPr>
                <p:spPr>
                  <a:xfrm>
                    <a:off x="-1" y="0"/>
                    <a:ext cx="93662"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42" name="Rectangle 95"/>
                  <p:cNvSpPr/>
                  <p:nvPr/>
                </p:nvSpPr>
                <p:spPr>
                  <a:xfrm>
                    <a:off x="193672" y="0"/>
                    <a:ext cx="100012"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43" name="Rectangle 96"/>
                  <p:cNvSpPr/>
                  <p:nvPr/>
                </p:nvSpPr>
                <p:spPr>
                  <a:xfrm>
                    <a:off x="400044" y="0"/>
                    <a:ext cx="95249"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44" name="Rectangle 97"/>
                  <p:cNvSpPr/>
                  <p:nvPr/>
                </p:nvSpPr>
                <p:spPr>
                  <a:xfrm>
                    <a:off x="600066" y="0"/>
                    <a:ext cx="95249"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45" name="Rectangle 98"/>
                  <p:cNvSpPr/>
                  <p:nvPr/>
                </p:nvSpPr>
                <p:spPr>
                  <a:xfrm>
                    <a:off x="801676" y="0"/>
                    <a:ext cx="93662"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46" name="Rectangle 99"/>
                  <p:cNvSpPr/>
                  <p:nvPr/>
                </p:nvSpPr>
                <p:spPr>
                  <a:xfrm>
                    <a:off x="1003286" y="0"/>
                    <a:ext cx="93662"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154" name="Group 107"/>
                <p:cNvGrpSpPr/>
                <p:nvPr/>
              </p:nvGrpSpPr>
              <p:grpSpPr>
                <a:xfrm>
                  <a:off x="-1" y="971550"/>
                  <a:ext cx="1096949" cy="80963"/>
                  <a:chOff x="0" y="0"/>
                  <a:chExt cx="1096947" cy="80961"/>
                </a:xfrm>
              </p:grpSpPr>
              <p:sp>
                <p:nvSpPr>
                  <p:cNvPr id="148" name="Rectangle 101"/>
                  <p:cNvSpPr/>
                  <p:nvPr/>
                </p:nvSpPr>
                <p:spPr>
                  <a:xfrm>
                    <a:off x="-1" y="0"/>
                    <a:ext cx="93662"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49" name="Rectangle 102"/>
                  <p:cNvSpPr/>
                  <p:nvPr/>
                </p:nvSpPr>
                <p:spPr>
                  <a:xfrm>
                    <a:off x="193672" y="0"/>
                    <a:ext cx="100012"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50" name="Rectangle 103"/>
                  <p:cNvSpPr/>
                  <p:nvPr/>
                </p:nvSpPr>
                <p:spPr>
                  <a:xfrm>
                    <a:off x="400044" y="0"/>
                    <a:ext cx="95249"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51" name="Rectangle 104"/>
                  <p:cNvSpPr/>
                  <p:nvPr/>
                </p:nvSpPr>
                <p:spPr>
                  <a:xfrm>
                    <a:off x="600066" y="0"/>
                    <a:ext cx="95249"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52" name="Rectangle 105"/>
                  <p:cNvSpPr/>
                  <p:nvPr/>
                </p:nvSpPr>
                <p:spPr>
                  <a:xfrm>
                    <a:off x="801676" y="0"/>
                    <a:ext cx="93662"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53" name="Rectangle 106"/>
                  <p:cNvSpPr/>
                  <p:nvPr/>
                </p:nvSpPr>
                <p:spPr>
                  <a:xfrm>
                    <a:off x="1003286" y="0"/>
                    <a:ext cx="93662"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161" name="Group 114"/>
                <p:cNvGrpSpPr/>
                <p:nvPr/>
              </p:nvGrpSpPr>
              <p:grpSpPr>
                <a:xfrm>
                  <a:off x="-1" y="1134665"/>
                  <a:ext cx="1096949" cy="80963"/>
                  <a:chOff x="0" y="0"/>
                  <a:chExt cx="1096947" cy="80961"/>
                </a:xfrm>
              </p:grpSpPr>
              <p:sp>
                <p:nvSpPr>
                  <p:cNvPr id="155" name="Rectangle 108"/>
                  <p:cNvSpPr/>
                  <p:nvPr/>
                </p:nvSpPr>
                <p:spPr>
                  <a:xfrm>
                    <a:off x="-1" y="0"/>
                    <a:ext cx="93662"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56" name="Rectangle 109"/>
                  <p:cNvSpPr/>
                  <p:nvPr/>
                </p:nvSpPr>
                <p:spPr>
                  <a:xfrm>
                    <a:off x="193672" y="0"/>
                    <a:ext cx="100012"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57" name="Rectangle 110"/>
                  <p:cNvSpPr/>
                  <p:nvPr/>
                </p:nvSpPr>
                <p:spPr>
                  <a:xfrm>
                    <a:off x="400044" y="0"/>
                    <a:ext cx="95249"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58" name="Rectangle 111"/>
                  <p:cNvSpPr/>
                  <p:nvPr/>
                </p:nvSpPr>
                <p:spPr>
                  <a:xfrm>
                    <a:off x="600066" y="0"/>
                    <a:ext cx="95249"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59" name="Rectangle 112"/>
                  <p:cNvSpPr/>
                  <p:nvPr/>
                </p:nvSpPr>
                <p:spPr>
                  <a:xfrm>
                    <a:off x="801676" y="0"/>
                    <a:ext cx="93662"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60" name="Rectangle 113"/>
                  <p:cNvSpPr/>
                  <p:nvPr/>
                </p:nvSpPr>
                <p:spPr>
                  <a:xfrm>
                    <a:off x="1003286" y="0"/>
                    <a:ext cx="93662"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grpSp>
        <p:sp>
          <p:nvSpPr>
            <p:cNvPr id="164" name="Rectangle 117"/>
            <p:cNvSpPr/>
            <p:nvPr/>
          </p:nvSpPr>
          <p:spPr>
            <a:xfrm>
              <a:off x="393694" y="302418"/>
              <a:ext cx="8216789" cy="4419602"/>
            </a:xfrm>
            <a:prstGeom prst="rect">
              <a:avLst/>
            </a:prstGeom>
            <a:solidFill>
              <a:srgbClr val="FFFFFF"/>
            </a:solidFill>
            <a:ln w="12700" cap="flat">
              <a:solidFill>
                <a:srgbClr val="000000"/>
              </a:solidFill>
              <a:prstDash val="solid"/>
              <a:miter lim="800000"/>
            </a:ln>
            <a:effectLst>
              <a:outerShdw blurRad="63500" dist="71842" dir="2700000" rotWithShape="0">
                <a:srgbClr val="232323">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sp>
        <p:nvSpPr>
          <p:cNvPr id="167" name="Title Text"/>
          <p:cNvSpPr txBox="1">
            <a:spLocks noGrp="1"/>
          </p:cNvSpPr>
          <p:nvPr>
            <p:ph type="title"/>
          </p:nvPr>
        </p:nvSpPr>
        <p:spPr>
          <a:xfrm>
            <a:off x="685800" y="1597819"/>
            <a:ext cx="7772400" cy="1102520"/>
          </a:xfrm>
          <a:prstGeom prst="rect">
            <a:avLst/>
          </a:prstGeom>
        </p:spPr>
        <p:txBody>
          <a:bodyPr lIns="44450" tIns="44450" rIns="44450" bIns="44450"/>
          <a:lstStyle>
            <a:lvl1pPr defTabSz="914400">
              <a:lnSpc>
                <a:spcPct val="90000"/>
              </a:lnSpc>
              <a:defRPr sz="2700" b="1">
                <a:latin typeface="Times New Roman"/>
                <a:ea typeface="Times New Roman"/>
                <a:cs typeface="Times New Roman"/>
                <a:sym typeface="Times New Roman"/>
              </a:defRPr>
            </a:lvl1pPr>
          </a:lstStyle>
          <a:p>
            <a:r>
              <a:t>Title Text</a:t>
            </a:r>
          </a:p>
        </p:txBody>
      </p:sp>
      <p:sp>
        <p:nvSpPr>
          <p:cNvPr id="168" name="Body Level One…"/>
          <p:cNvSpPr txBox="1">
            <a:spLocks noGrp="1"/>
          </p:cNvSpPr>
          <p:nvPr>
            <p:ph type="body" sz="quarter" idx="1"/>
          </p:nvPr>
        </p:nvSpPr>
        <p:spPr>
          <a:xfrm>
            <a:off x="1371600" y="2914650"/>
            <a:ext cx="6400800" cy="1314450"/>
          </a:xfrm>
          <a:prstGeom prst="rect">
            <a:avLst/>
          </a:prstGeom>
        </p:spPr>
        <p:txBody>
          <a:bodyPr lIns="44450" tIns="44450" rIns="44450" bIns="44450"/>
          <a:lstStyle>
            <a:lvl1pPr marL="0" indent="0" algn="ctr" defTabSz="914400">
              <a:lnSpc>
                <a:spcPct val="90000"/>
              </a:lnSpc>
              <a:spcBef>
                <a:spcPts val="600"/>
              </a:spcBef>
              <a:buSzTx/>
              <a:buFontTx/>
              <a:buNone/>
              <a:defRPr sz="1800" b="1">
                <a:latin typeface="Arial"/>
                <a:ea typeface="Arial"/>
                <a:cs typeface="Arial"/>
                <a:sym typeface="Arial"/>
              </a:defRPr>
            </a:lvl1pPr>
            <a:lvl2pPr marL="0" indent="342900" algn="ctr" defTabSz="914400">
              <a:lnSpc>
                <a:spcPct val="90000"/>
              </a:lnSpc>
              <a:spcBef>
                <a:spcPts val="600"/>
              </a:spcBef>
              <a:buSzTx/>
              <a:buFontTx/>
              <a:buNone/>
              <a:defRPr sz="1800" b="1">
                <a:latin typeface="Arial"/>
                <a:ea typeface="Arial"/>
                <a:cs typeface="Arial"/>
                <a:sym typeface="Arial"/>
              </a:defRPr>
            </a:lvl2pPr>
            <a:lvl3pPr marL="0" indent="685800" algn="ctr" defTabSz="914400">
              <a:lnSpc>
                <a:spcPct val="90000"/>
              </a:lnSpc>
              <a:spcBef>
                <a:spcPts val="600"/>
              </a:spcBef>
              <a:buSzTx/>
              <a:buFontTx/>
              <a:buNone/>
              <a:defRPr sz="1800" b="1">
                <a:latin typeface="Arial"/>
                <a:ea typeface="Arial"/>
                <a:cs typeface="Arial"/>
                <a:sym typeface="Arial"/>
              </a:defRPr>
            </a:lvl3pPr>
            <a:lvl4pPr marL="0" indent="1028700" algn="ctr" defTabSz="914400">
              <a:lnSpc>
                <a:spcPct val="90000"/>
              </a:lnSpc>
              <a:spcBef>
                <a:spcPts val="600"/>
              </a:spcBef>
              <a:buSzTx/>
              <a:buFontTx/>
              <a:buNone/>
              <a:defRPr sz="1800" b="1">
                <a:latin typeface="Arial"/>
                <a:ea typeface="Arial"/>
                <a:cs typeface="Arial"/>
                <a:sym typeface="Arial"/>
              </a:defRPr>
            </a:lvl4pPr>
            <a:lvl5pPr marL="0" indent="1371600" algn="ctr" defTabSz="914400">
              <a:lnSpc>
                <a:spcPct val="90000"/>
              </a:lnSpc>
              <a:spcBef>
                <a:spcPts val="600"/>
              </a:spcBef>
              <a:buSzTx/>
              <a:buFontTx/>
              <a:buNone/>
              <a:defRPr sz="1800" b="1">
                <a:latin typeface="Arial"/>
                <a:ea typeface="Arial"/>
                <a:cs typeface="Arial"/>
                <a:sym typeface="Arial"/>
              </a:defRPr>
            </a:lvl5pPr>
          </a:lstStyle>
          <a:p>
            <a:r>
              <a:t>Body Level One</a:t>
            </a:r>
          </a:p>
          <a:p>
            <a:pPr lvl="1"/>
            <a:r>
              <a:t>Body Level Two</a:t>
            </a:r>
          </a:p>
          <a:p>
            <a:pPr lvl="2"/>
            <a:r>
              <a:t>Body Level Three</a:t>
            </a:r>
          </a:p>
          <a:p>
            <a:pPr lvl="3"/>
            <a:r>
              <a:t>Body Level Four</a:t>
            </a:r>
          </a:p>
          <a:p>
            <a:pPr lvl="4"/>
            <a:r>
              <a:t>Body Level Five</a:t>
            </a:r>
          </a:p>
        </p:txBody>
      </p:sp>
      <p:sp>
        <p:nvSpPr>
          <p:cNvPr id="169" name="Slide Number"/>
          <p:cNvSpPr txBox="1">
            <a:spLocks noGrp="1"/>
          </p:cNvSpPr>
          <p:nvPr>
            <p:ph type="sldNum" sz="quarter" idx="2"/>
          </p:nvPr>
        </p:nvSpPr>
        <p:spPr>
          <a:xfrm>
            <a:off x="4419600" y="4627562"/>
            <a:ext cx="2133600" cy="279401"/>
          </a:xfrm>
          <a:prstGeom prst="rect">
            <a:avLst/>
          </a:prstGeom>
        </p:spPr>
        <p:txBody>
          <a:bodyPr/>
          <a:lstStyle/>
          <a:p>
            <a:fld id="{86CB4B4D-7CA3-9044-876B-883B54F8677D}" type="slidenum">
              <a:t>‹#›</a:t>
            </a:fld>
            <a:endParaRPr/>
          </a:p>
        </p:txBody>
      </p:sp>
      <p:pic>
        <p:nvPicPr>
          <p:cNvPr id="3" name="그림 2"/>
          <p:cNvPicPr>
            <a:picLocks noChangeAspect="1"/>
          </p:cNvPicPr>
          <p:nvPr userDrawn="1"/>
        </p:nvPicPr>
        <p:blipFill>
          <a:blip r:embed="rId2"/>
          <a:stretch>
            <a:fillRect/>
          </a:stretch>
        </p:blipFill>
        <p:spPr>
          <a:xfrm>
            <a:off x="544111" y="4268096"/>
            <a:ext cx="981541" cy="445047"/>
          </a:xfrm>
          <a:prstGeom prst="rect">
            <a:avLst/>
          </a:prstGeom>
        </p:spPr>
      </p:pic>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Title and Content">
    <p:spTree>
      <p:nvGrpSpPr>
        <p:cNvPr id="1" name=""/>
        <p:cNvGrpSpPr/>
        <p:nvPr/>
      </p:nvGrpSpPr>
      <p:grpSpPr>
        <a:xfrm>
          <a:off x="0" y="0"/>
          <a:ext cx="0" cy="0"/>
          <a:chOff x="0" y="0"/>
          <a:chExt cx="0" cy="0"/>
        </a:xfrm>
      </p:grpSpPr>
      <p:grpSp>
        <p:nvGrpSpPr>
          <p:cNvPr id="292" name="Group 118"/>
          <p:cNvGrpSpPr/>
          <p:nvPr/>
        </p:nvGrpSpPr>
        <p:grpSpPr>
          <a:xfrm>
            <a:off x="70339" y="59532"/>
            <a:ext cx="8954966" cy="4980385"/>
            <a:chOff x="0" y="0"/>
            <a:chExt cx="8954965" cy="4980384"/>
          </a:xfrm>
        </p:grpSpPr>
        <p:grpSp>
          <p:nvGrpSpPr>
            <p:cNvPr id="290" name="Group 116"/>
            <p:cNvGrpSpPr/>
            <p:nvPr/>
          </p:nvGrpSpPr>
          <p:grpSpPr>
            <a:xfrm>
              <a:off x="0" y="-1"/>
              <a:ext cx="8954966" cy="4980386"/>
              <a:chOff x="0" y="0"/>
              <a:chExt cx="8954965" cy="4980384"/>
            </a:xfrm>
          </p:grpSpPr>
          <p:grpSp>
            <p:nvGrpSpPr>
              <p:cNvPr id="232" name="Group 58"/>
              <p:cNvGrpSpPr/>
              <p:nvPr/>
            </p:nvGrpSpPr>
            <p:grpSpPr>
              <a:xfrm>
                <a:off x="0" y="-1"/>
                <a:ext cx="1098535" cy="1215629"/>
                <a:chOff x="0" y="0"/>
                <a:chExt cx="1098534" cy="1215627"/>
              </a:xfrm>
            </p:grpSpPr>
            <p:grpSp>
              <p:nvGrpSpPr>
                <p:cNvPr id="182" name="Group 8"/>
                <p:cNvGrpSpPr/>
                <p:nvPr/>
              </p:nvGrpSpPr>
              <p:grpSpPr>
                <a:xfrm>
                  <a:off x="0" y="0"/>
                  <a:ext cx="1098535" cy="80962"/>
                  <a:chOff x="0" y="0"/>
                  <a:chExt cx="1098534" cy="80961"/>
                </a:xfrm>
              </p:grpSpPr>
              <p:sp>
                <p:nvSpPr>
                  <p:cNvPr id="176" name="Rectangle 2"/>
                  <p:cNvSpPr/>
                  <p:nvPr/>
                </p:nvSpPr>
                <p:spPr>
                  <a:xfrm>
                    <a:off x="0" y="0"/>
                    <a:ext cx="95249"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77" name="Rectangle 3"/>
                  <p:cNvSpPr/>
                  <p:nvPr/>
                </p:nvSpPr>
                <p:spPr>
                  <a:xfrm>
                    <a:off x="200022" y="0"/>
                    <a:ext cx="93662"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78" name="Rectangle 4"/>
                  <p:cNvSpPr/>
                  <p:nvPr/>
                </p:nvSpPr>
                <p:spPr>
                  <a:xfrm>
                    <a:off x="401632" y="0"/>
                    <a:ext cx="93662"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79" name="Rectangle 5"/>
                  <p:cNvSpPr/>
                  <p:nvPr/>
                </p:nvSpPr>
                <p:spPr>
                  <a:xfrm>
                    <a:off x="601654" y="0"/>
                    <a:ext cx="95249"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80" name="Rectangle 6"/>
                  <p:cNvSpPr/>
                  <p:nvPr/>
                </p:nvSpPr>
                <p:spPr>
                  <a:xfrm>
                    <a:off x="801676" y="0"/>
                    <a:ext cx="95249"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81" name="Rectangle 7"/>
                  <p:cNvSpPr/>
                  <p:nvPr/>
                </p:nvSpPr>
                <p:spPr>
                  <a:xfrm>
                    <a:off x="1003286" y="0"/>
                    <a:ext cx="95249"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189" name="Group 15"/>
                <p:cNvGrpSpPr/>
                <p:nvPr/>
              </p:nvGrpSpPr>
              <p:grpSpPr>
                <a:xfrm>
                  <a:off x="0" y="159543"/>
                  <a:ext cx="1098535" cy="80963"/>
                  <a:chOff x="0" y="0"/>
                  <a:chExt cx="1098534" cy="80961"/>
                </a:xfrm>
              </p:grpSpPr>
              <p:sp>
                <p:nvSpPr>
                  <p:cNvPr id="183" name="Rectangle 9"/>
                  <p:cNvSpPr/>
                  <p:nvPr/>
                </p:nvSpPr>
                <p:spPr>
                  <a:xfrm>
                    <a:off x="0" y="0"/>
                    <a:ext cx="95249"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84" name="Rectangle 10"/>
                  <p:cNvSpPr/>
                  <p:nvPr/>
                </p:nvSpPr>
                <p:spPr>
                  <a:xfrm>
                    <a:off x="200022" y="0"/>
                    <a:ext cx="93662"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85" name="Rectangle 11"/>
                  <p:cNvSpPr/>
                  <p:nvPr/>
                </p:nvSpPr>
                <p:spPr>
                  <a:xfrm>
                    <a:off x="401632" y="0"/>
                    <a:ext cx="93662"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86" name="Rectangle 12"/>
                  <p:cNvSpPr/>
                  <p:nvPr/>
                </p:nvSpPr>
                <p:spPr>
                  <a:xfrm>
                    <a:off x="601654" y="0"/>
                    <a:ext cx="95249"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87" name="Rectangle 13"/>
                  <p:cNvSpPr/>
                  <p:nvPr/>
                </p:nvSpPr>
                <p:spPr>
                  <a:xfrm>
                    <a:off x="801676" y="0"/>
                    <a:ext cx="95249"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88" name="Rectangle 14"/>
                  <p:cNvSpPr/>
                  <p:nvPr/>
                </p:nvSpPr>
                <p:spPr>
                  <a:xfrm>
                    <a:off x="1003286" y="0"/>
                    <a:ext cx="95249"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196" name="Group 22"/>
                <p:cNvGrpSpPr/>
                <p:nvPr/>
              </p:nvGrpSpPr>
              <p:grpSpPr>
                <a:xfrm>
                  <a:off x="0" y="322659"/>
                  <a:ext cx="1098535" cy="80963"/>
                  <a:chOff x="0" y="0"/>
                  <a:chExt cx="1098534" cy="80961"/>
                </a:xfrm>
              </p:grpSpPr>
              <p:sp>
                <p:nvSpPr>
                  <p:cNvPr id="190" name="Rectangle 16"/>
                  <p:cNvSpPr/>
                  <p:nvPr/>
                </p:nvSpPr>
                <p:spPr>
                  <a:xfrm>
                    <a:off x="0" y="0"/>
                    <a:ext cx="95249"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91" name="Rectangle 17"/>
                  <p:cNvSpPr/>
                  <p:nvPr/>
                </p:nvSpPr>
                <p:spPr>
                  <a:xfrm>
                    <a:off x="200022" y="0"/>
                    <a:ext cx="93662"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92" name="Rectangle 18"/>
                  <p:cNvSpPr/>
                  <p:nvPr/>
                </p:nvSpPr>
                <p:spPr>
                  <a:xfrm>
                    <a:off x="401632" y="0"/>
                    <a:ext cx="93662"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93" name="Rectangle 19"/>
                  <p:cNvSpPr/>
                  <p:nvPr/>
                </p:nvSpPr>
                <p:spPr>
                  <a:xfrm>
                    <a:off x="601654" y="0"/>
                    <a:ext cx="95249"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94" name="Rectangle 20"/>
                  <p:cNvSpPr/>
                  <p:nvPr/>
                </p:nvSpPr>
                <p:spPr>
                  <a:xfrm>
                    <a:off x="801676" y="0"/>
                    <a:ext cx="95249"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95" name="Rectangle 21"/>
                  <p:cNvSpPr/>
                  <p:nvPr/>
                </p:nvSpPr>
                <p:spPr>
                  <a:xfrm>
                    <a:off x="1003286" y="0"/>
                    <a:ext cx="95249"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203" name="Group 29"/>
                <p:cNvGrpSpPr/>
                <p:nvPr/>
              </p:nvGrpSpPr>
              <p:grpSpPr>
                <a:xfrm>
                  <a:off x="0" y="485775"/>
                  <a:ext cx="1098535" cy="80963"/>
                  <a:chOff x="0" y="0"/>
                  <a:chExt cx="1098534" cy="80961"/>
                </a:xfrm>
              </p:grpSpPr>
              <p:sp>
                <p:nvSpPr>
                  <p:cNvPr id="197" name="Rectangle 23"/>
                  <p:cNvSpPr/>
                  <p:nvPr/>
                </p:nvSpPr>
                <p:spPr>
                  <a:xfrm>
                    <a:off x="0" y="0"/>
                    <a:ext cx="95249"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98" name="Rectangle 24"/>
                  <p:cNvSpPr/>
                  <p:nvPr/>
                </p:nvSpPr>
                <p:spPr>
                  <a:xfrm>
                    <a:off x="200022" y="0"/>
                    <a:ext cx="93662"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99" name="Rectangle 25"/>
                  <p:cNvSpPr/>
                  <p:nvPr/>
                </p:nvSpPr>
                <p:spPr>
                  <a:xfrm>
                    <a:off x="401632" y="0"/>
                    <a:ext cx="93662"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200" name="Rectangle 26"/>
                  <p:cNvSpPr/>
                  <p:nvPr/>
                </p:nvSpPr>
                <p:spPr>
                  <a:xfrm>
                    <a:off x="601654" y="0"/>
                    <a:ext cx="95249"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201" name="Rectangle 27"/>
                  <p:cNvSpPr/>
                  <p:nvPr/>
                </p:nvSpPr>
                <p:spPr>
                  <a:xfrm>
                    <a:off x="801676" y="0"/>
                    <a:ext cx="95249"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202" name="Rectangle 28"/>
                  <p:cNvSpPr/>
                  <p:nvPr/>
                </p:nvSpPr>
                <p:spPr>
                  <a:xfrm>
                    <a:off x="1003286" y="0"/>
                    <a:ext cx="95249"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210" name="Group 36"/>
                <p:cNvGrpSpPr/>
                <p:nvPr/>
              </p:nvGrpSpPr>
              <p:grpSpPr>
                <a:xfrm>
                  <a:off x="0" y="646509"/>
                  <a:ext cx="1098535" cy="80963"/>
                  <a:chOff x="0" y="0"/>
                  <a:chExt cx="1098534" cy="80961"/>
                </a:xfrm>
              </p:grpSpPr>
              <p:sp>
                <p:nvSpPr>
                  <p:cNvPr id="204" name="Rectangle 30"/>
                  <p:cNvSpPr/>
                  <p:nvPr/>
                </p:nvSpPr>
                <p:spPr>
                  <a:xfrm>
                    <a:off x="0" y="0"/>
                    <a:ext cx="95249"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205" name="Rectangle 31"/>
                  <p:cNvSpPr/>
                  <p:nvPr/>
                </p:nvSpPr>
                <p:spPr>
                  <a:xfrm>
                    <a:off x="200022" y="0"/>
                    <a:ext cx="93662"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206" name="Rectangle 32"/>
                  <p:cNvSpPr/>
                  <p:nvPr/>
                </p:nvSpPr>
                <p:spPr>
                  <a:xfrm>
                    <a:off x="401632" y="0"/>
                    <a:ext cx="93662"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207" name="Rectangle 33"/>
                  <p:cNvSpPr/>
                  <p:nvPr/>
                </p:nvSpPr>
                <p:spPr>
                  <a:xfrm>
                    <a:off x="601654" y="0"/>
                    <a:ext cx="95249"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208" name="Rectangle 34"/>
                  <p:cNvSpPr/>
                  <p:nvPr/>
                </p:nvSpPr>
                <p:spPr>
                  <a:xfrm>
                    <a:off x="801676" y="0"/>
                    <a:ext cx="95249"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209" name="Rectangle 35"/>
                  <p:cNvSpPr/>
                  <p:nvPr/>
                </p:nvSpPr>
                <p:spPr>
                  <a:xfrm>
                    <a:off x="1003286" y="0"/>
                    <a:ext cx="95249"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217" name="Group 43"/>
                <p:cNvGrpSpPr/>
                <p:nvPr/>
              </p:nvGrpSpPr>
              <p:grpSpPr>
                <a:xfrm>
                  <a:off x="0" y="809625"/>
                  <a:ext cx="1098535" cy="80963"/>
                  <a:chOff x="0" y="0"/>
                  <a:chExt cx="1098534" cy="80961"/>
                </a:xfrm>
              </p:grpSpPr>
              <p:sp>
                <p:nvSpPr>
                  <p:cNvPr id="211" name="Rectangle 37"/>
                  <p:cNvSpPr/>
                  <p:nvPr/>
                </p:nvSpPr>
                <p:spPr>
                  <a:xfrm>
                    <a:off x="0" y="0"/>
                    <a:ext cx="95249"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212" name="Rectangle 38"/>
                  <p:cNvSpPr/>
                  <p:nvPr/>
                </p:nvSpPr>
                <p:spPr>
                  <a:xfrm>
                    <a:off x="200022" y="0"/>
                    <a:ext cx="93662"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213" name="Rectangle 39"/>
                  <p:cNvSpPr/>
                  <p:nvPr/>
                </p:nvSpPr>
                <p:spPr>
                  <a:xfrm>
                    <a:off x="401632" y="0"/>
                    <a:ext cx="93662"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214" name="Rectangle 40"/>
                  <p:cNvSpPr/>
                  <p:nvPr/>
                </p:nvSpPr>
                <p:spPr>
                  <a:xfrm>
                    <a:off x="601654" y="0"/>
                    <a:ext cx="95249"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215" name="Rectangle 41"/>
                  <p:cNvSpPr/>
                  <p:nvPr/>
                </p:nvSpPr>
                <p:spPr>
                  <a:xfrm>
                    <a:off x="801676" y="0"/>
                    <a:ext cx="95249"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216" name="Rectangle 42"/>
                  <p:cNvSpPr/>
                  <p:nvPr/>
                </p:nvSpPr>
                <p:spPr>
                  <a:xfrm>
                    <a:off x="1003286" y="0"/>
                    <a:ext cx="95249"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224" name="Group 50"/>
                <p:cNvGrpSpPr/>
                <p:nvPr/>
              </p:nvGrpSpPr>
              <p:grpSpPr>
                <a:xfrm>
                  <a:off x="0" y="971550"/>
                  <a:ext cx="1098535" cy="80963"/>
                  <a:chOff x="0" y="0"/>
                  <a:chExt cx="1098534" cy="80961"/>
                </a:xfrm>
              </p:grpSpPr>
              <p:sp>
                <p:nvSpPr>
                  <p:cNvPr id="218" name="Rectangle 44"/>
                  <p:cNvSpPr/>
                  <p:nvPr/>
                </p:nvSpPr>
                <p:spPr>
                  <a:xfrm>
                    <a:off x="0" y="0"/>
                    <a:ext cx="95249"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219" name="Rectangle 45"/>
                  <p:cNvSpPr/>
                  <p:nvPr/>
                </p:nvSpPr>
                <p:spPr>
                  <a:xfrm>
                    <a:off x="200022" y="0"/>
                    <a:ext cx="93662"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220" name="Rectangle 46"/>
                  <p:cNvSpPr/>
                  <p:nvPr/>
                </p:nvSpPr>
                <p:spPr>
                  <a:xfrm>
                    <a:off x="401632" y="0"/>
                    <a:ext cx="93662"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221" name="Rectangle 47"/>
                  <p:cNvSpPr/>
                  <p:nvPr/>
                </p:nvSpPr>
                <p:spPr>
                  <a:xfrm>
                    <a:off x="601654" y="0"/>
                    <a:ext cx="95249"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222" name="Rectangle 48"/>
                  <p:cNvSpPr/>
                  <p:nvPr/>
                </p:nvSpPr>
                <p:spPr>
                  <a:xfrm>
                    <a:off x="801676" y="0"/>
                    <a:ext cx="95249"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223" name="Rectangle 49"/>
                  <p:cNvSpPr/>
                  <p:nvPr/>
                </p:nvSpPr>
                <p:spPr>
                  <a:xfrm>
                    <a:off x="1003286" y="0"/>
                    <a:ext cx="95249"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231" name="Group 57"/>
                <p:cNvGrpSpPr/>
                <p:nvPr/>
              </p:nvGrpSpPr>
              <p:grpSpPr>
                <a:xfrm>
                  <a:off x="0" y="1134665"/>
                  <a:ext cx="1098535" cy="80963"/>
                  <a:chOff x="0" y="0"/>
                  <a:chExt cx="1098534" cy="80961"/>
                </a:xfrm>
              </p:grpSpPr>
              <p:sp>
                <p:nvSpPr>
                  <p:cNvPr id="225" name="Rectangle 51"/>
                  <p:cNvSpPr/>
                  <p:nvPr/>
                </p:nvSpPr>
                <p:spPr>
                  <a:xfrm>
                    <a:off x="0" y="0"/>
                    <a:ext cx="95249"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226" name="Rectangle 52"/>
                  <p:cNvSpPr/>
                  <p:nvPr/>
                </p:nvSpPr>
                <p:spPr>
                  <a:xfrm>
                    <a:off x="200022" y="0"/>
                    <a:ext cx="93662"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227" name="Rectangle 53"/>
                  <p:cNvSpPr/>
                  <p:nvPr/>
                </p:nvSpPr>
                <p:spPr>
                  <a:xfrm>
                    <a:off x="401632" y="0"/>
                    <a:ext cx="93662"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228" name="Rectangle 54"/>
                  <p:cNvSpPr/>
                  <p:nvPr/>
                </p:nvSpPr>
                <p:spPr>
                  <a:xfrm>
                    <a:off x="601654" y="0"/>
                    <a:ext cx="95249"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229" name="Rectangle 55"/>
                  <p:cNvSpPr/>
                  <p:nvPr/>
                </p:nvSpPr>
                <p:spPr>
                  <a:xfrm>
                    <a:off x="801676" y="0"/>
                    <a:ext cx="95249"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230" name="Rectangle 56"/>
                  <p:cNvSpPr/>
                  <p:nvPr/>
                </p:nvSpPr>
                <p:spPr>
                  <a:xfrm>
                    <a:off x="1003286" y="0"/>
                    <a:ext cx="95249"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grpSp>
            <p:nvGrpSpPr>
              <p:cNvPr id="289" name="Group 115"/>
              <p:cNvGrpSpPr/>
              <p:nvPr/>
            </p:nvGrpSpPr>
            <p:grpSpPr>
              <a:xfrm>
                <a:off x="7858018" y="3764757"/>
                <a:ext cx="1096948" cy="1215628"/>
                <a:chOff x="0" y="0"/>
                <a:chExt cx="1096947" cy="1215627"/>
              </a:xfrm>
            </p:grpSpPr>
            <p:grpSp>
              <p:nvGrpSpPr>
                <p:cNvPr id="239" name="Group 65"/>
                <p:cNvGrpSpPr/>
                <p:nvPr/>
              </p:nvGrpSpPr>
              <p:grpSpPr>
                <a:xfrm>
                  <a:off x="-1" y="0"/>
                  <a:ext cx="1096949" cy="80962"/>
                  <a:chOff x="0" y="0"/>
                  <a:chExt cx="1096947" cy="80961"/>
                </a:xfrm>
              </p:grpSpPr>
              <p:sp>
                <p:nvSpPr>
                  <p:cNvPr id="233" name="Rectangle 59"/>
                  <p:cNvSpPr/>
                  <p:nvPr/>
                </p:nvSpPr>
                <p:spPr>
                  <a:xfrm>
                    <a:off x="-1" y="0"/>
                    <a:ext cx="93662"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234" name="Rectangle 60"/>
                  <p:cNvSpPr/>
                  <p:nvPr/>
                </p:nvSpPr>
                <p:spPr>
                  <a:xfrm>
                    <a:off x="193672" y="0"/>
                    <a:ext cx="100012"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235" name="Rectangle 61"/>
                  <p:cNvSpPr/>
                  <p:nvPr/>
                </p:nvSpPr>
                <p:spPr>
                  <a:xfrm>
                    <a:off x="400044" y="0"/>
                    <a:ext cx="95249"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236" name="Rectangle 62"/>
                  <p:cNvSpPr/>
                  <p:nvPr/>
                </p:nvSpPr>
                <p:spPr>
                  <a:xfrm>
                    <a:off x="600066" y="0"/>
                    <a:ext cx="95249"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237" name="Rectangle 63"/>
                  <p:cNvSpPr/>
                  <p:nvPr/>
                </p:nvSpPr>
                <p:spPr>
                  <a:xfrm>
                    <a:off x="801676" y="0"/>
                    <a:ext cx="93662"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238" name="Rectangle 64"/>
                  <p:cNvSpPr/>
                  <p:nvPr/>
                </p:nvSpPr>
                <p:spPr>
                  <a:xfrm>
                    <a:off x="1003286" y="0"/>
                    <a:ext cx="93662"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246" name="Group 72"/>
                <p:cNvGrpSpPr/>
                <p:nvPr/>
              </p:nvGrpSpPr>
              <p:grpSpPr>
                <a:xfrm>
                  <a:off x="-1" y="159543"/>
                  <a:ext cx="1096949" cy="80963"/>
                  <a:chOff x="0" y="0"/>
                  <a:chExt cx="1096947" cy="80961"/>
                </a:xfrm>
              </p:grpSpPr>
              <p:sp>
                <p:nvSpPr>
                  <p:cNvPr id="240" name="Rectangle 66"/>
                  <p:cNvSpPr/>
                  <p:nvPr/>
                </p:nvSpPr>
                <p:spPr>
                  <a:xfrm>
                    <a:off x="-1" y="0"/>
                    <a:ext cx="93662"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241" name="Rectangle 67"/>
                  <p:cNvSpPr/>
                  <p:nvPr/>
                </p:nvSpPr>
                <p:spPr>
                  <a:xfrm>
                    <a:off x="193672" y="0"/>
                    <a:ext cx="100012"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242" name="Rectangle 68"/>
                  <p:cNvSpPr/>
                  <p:nvPr/>
                </p:nvSpPr>
                <p:spPr>
                  <a:xfrm>
                    <a:off x="400044" y="0"/>
                    <a:ext cx="95249"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243" name="Rectangle 69"/>
                  <p:cNvSpPr/>
                  <p:nvPr/>
                </p:nvSpPr>
                <p:spPr>
                  <a:xfrm>
                    <a:off x="600066" y="0"/>
                    <a:ext cx="95249"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244" name="Rectangle 70"/>
                  <p:cNvSpPr/>
                  <p:nvPr/>
                </p:nvSpPr>
                <p:spPr>
                  <a:xfrm>
                    <a:off x="801676" y="0"/>
                    <a:ext cx="93662"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245" name="Rectangle 71"/>
                  <p:cNvSpPr/>
                  <p:nvPr/>
                </p:nvSpPr>
                <p:spPr>
                  <a:xfrm>
                    <a:off x="1003286" y="0"/>
                    <a:ext cx="93662"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253" name="Group 79"/>
                <p:cNvGrpSpPr/>
                <p:nvPr/>
              </p:nvGrpSpPr>
              <p:grpSpPr>
                <a:xfrm>
                  <a:off x="-1" y="322659"/>
                  <a:ext cx="1096949" cy="80963"/>
                  <a:chOff x="0" y="0"/>
                  <a:chExt cx="1096947" cy="80961"/>
                </a:xfrm>
              </p:grpSpPr>
              <p:sp>
                <p:nvSpPr>
                  <p:cNvPr id="247" name="Rectangle 73"/>
                  <p:cNvSpPr/>
                  <p:nvPr/>
                </p:nvSpPr>
                <p:spPr>
                  <a:xfrm>
                    <a:off x="-1" y="0"/>
                    <a:ext cx="93662"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248" name="Rectangle 74"/>
                  <p:cNvSpPr/>
                  <p:nvPr/>
                </p:nvSpPr>
                <p:spPr>
                  <a:xfrm>
                    <a:off x="193672" y="0"/>
                    <a:ext cx="100012"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249" name="Rectangle 75"/>
                  <p:cNvSpPr/>
                  <p:nvPr/>
                </p:nvSpPr>
                <p:spPr>
                  <a:xfrm>
                    <a:off x="400044" y="0"/>
                    <a:ext cx="95249"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250" name="Rectangle 76"/>
                  <p:cNvSpPr/>
                  <p:nvPr/>
                </p:nvSpPr>
                <p:spPr>
                  <a:xfrm>
                    <a:off x="600066" y="0"/>
                    <a:ext cx="95249"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251" name="Rectangle 77"/>
                  <p:cNvSpPr/>
                  <p:nvPr/>
                </p:nvSpPr>
                <p:spPr>
                  <a:xfrm>
                    <a:off x="801676" y="0"/>
                    <a:ext cx="93662"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252" name="Rectangle 78"/>
                  <p:cNvSpPr/>
                  <p:nvPr/>
                </p:nvSpPr>
                <p:spPr>
                  <a:xfrm>
                    <a:off x="1003286" y="0"/>
                    <a:ext cx="93662"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260" name="Group 86"/>
                <p:cNvGrpSpPr/>
                <p:nvPr/>
              </p:nvGrpSpPr>
              <p:grpSpPr>
                <a:xfrm>
                  <a:off x="-1" y="485775"/>
                  <a:ext cx="1096949" cy="80963"/>
                  <a:chOff x="0" y="0"/>
                  <a:chExt cx="1096947" cy="80961"/>
                </a:xfrm>
              </p:grpSpPr>
              <p:sp>
                <p:nvSpPr>
                  <p:cNvPr id="254" name="Rectangle 80"/>
                  <p:cNvSpPr/>
                  <p:nvPr/>
                </p:nvSpPr>
                <p:spPr>
                  <a:xfrm>
                    <a:off x="-1" y="0"/>
                    <a:ext cx="93662"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255" name="Rectangle 81"/>
                  <p:cNvSpPr/>
                  <p:nvPr/>
                </p:nvSpPr>
                <p:spPr>
                  <a:xfrm>
                    <a:off x="193672" y="0"/>
                    <a:ext cx="100012"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256" name="Rectangle 82"/>
                  <p:cNvSpPr/>
                  <p:nvPr/>
                </p:nvSpPr>
                <p:spPr>
                  <a:xfrm>
                    <a:off x="400044" y="0"/>
                    <a:ext cx="95249"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257" name="Rectangle 83"/>
                  <p:cNvSpPr/>
                  <p:nvPr/>
                </p:nvSpPr>
                <p:spPr>
                  <a:xfrm>
                    <a:off x="600066" y="0"/>
                    <a:ext cx="95249"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258" name="Rectangle 84"/>
                  <p:cNvSpPr/>
                  <p:nvPr/>
                </p:nvSpPr>
                <p:spPr>
                  <a:xfrm>
                    <a:off x="801676" y="0"/>
                    <a:ext cx="93662"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259" name="Rectangle 85"/>
                  <p:cNvSpPr/>
                  <p:nvPr/>
                </p:nvSpPr>
                <p:spPr>
                  <a:xfrm>
                    <a:off x="1003286" y="0"/>
                    <a:ext cx="93662"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267" name="Group 93"/>
                <p:cNvGrpSpPr/>
                <p:nvPr/>
              </p:nvGrpSpPr>
              <p:grpSpPr>
                <a:xfrm>
                  <a:off x="-1" y="646509"/>
                  <a:ext cx="1096949" cy="80963"/>
                  <a:chOff x="0" y="0"/>
                  <a:chExt cx="1096947" cy="80961"/>
                </a:xfrm>
              </p:grpSpPr>
              <p:sp>
                <p:nvSpPr>
                  <p:cNvPr id="261" name="Rectangle 87"/>
                  <p:cNvSpPr/>
                  <p:nvPr/>
                </p:nvSpPr>
                <p:spPr>
                  <a:xfrm>
                    <a:off x="-1" y="0"/>
                    <a:ext cx="93662"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262" name="Rectangle 88"/>
                  <p:cNvSpPr/>
                  <p:nvPr/>
                </p:nvSpPr>
                <p:spPr>
                  <a:xfrm>
                    <a:off x="193672" y="0"/>
                    <a:ext cx="100012"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263" name="Rectangle 89"/>
                  <p:cNvSpPr/>
                  <p:nvPr/>
                </p:nvSpPr>
                <p:spPr>
                  <a:xfrm>
                    <a:off x="400044" y="0"/>
                    <a:ext cx="95249"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264" name="Rectangle 90"/>
                  <p:cNvSpPr/>
                  <p:nvPr/>
                </p:nvSpPr>
                <p:spPr>
                  <a:xfrm>
                    <a:off x="600066" y="0"/>
                    <a:ext cx="95249"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265" name="Rectangle 91"/>
                  <p:cNvSpPr/>
                  <p:nvPr/>
                </p:nvSpPr>
                <p:spPr>
                  <a:xfrm>
                    <a:off x="801676" y="0"/>
                    <a:ext cx="93662"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266" name="Rectangle 92"/>
                  <p:cNvSpPr/>
                  <p:nvPr/>
                </p:nvSpPr>
                <p:spPr>
                  <a:xfrm>
                    <a:off x="1003286" y="0"/>
                    <a:ext cx="93662"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274" name="Group 100"/>
                <p:cNvGrpSpPr/>
                <p:nvPr/>
              </p:nvGrpSpPr>
              <p:grpSpPr>
                <a:xfrm>
                  <a:off x="-1" y="809625"/>
                  <a:ext cx="1096949" cy="80963"/>
                  <a:chOff x="0" y="0"/>
                  <a:chExt cx="1096947" cy="80961"/>
                </a:xfrm>
              </p:grpSpPr>
              <p:sp>
                <p:nvSpPr>
                  <p:cNvPr id="268" name="Rectangle 94"/>
                  <p:cNvSpPr/>
                  <p:nvPr/>
                </p:nvSpPr>
                <p:spPr>
                  <a:xfrm>
                    <a:off x="-1" y="0"/>
                    <a:ext cx="93662"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269" name="Rectangle 95"/>
                  <p:cNvSpPr/>
                  <p:nvPr/>
                </p:nvSpPr>
                <p:spPr>
                  <a:xfrm>
                    <a:off x="193672" y="0"/>
                    <a:ext cx="100012"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270" name="Rectangle 96"/>
                  <p:cNvSpPr/>
                  <p:nvPr/>
                </p:nvSpPr>
                <p:spPr>
                  <a:xfrm>
                    <a:off x="400044" y="0"/>
                    <a:ext cx="95249"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271" name="Rectangle 97"/>
                  <p:cNvSpPr/>
                  <p:nvPr/>
                </p:nvSpPr>
                <p:spPr>
                  <a:xfrm>
                    <a:off x="600066" y="0"/>
                    <a:ext cx="95249"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272" name="Rectangle 98"/>
                  <p:cNvSpPr/>
                  <p:nvPr/>
                </p:nvSpPr>
                <p:spPr>
                  <a:xfrm>
                    <a:off x="801676" y="0"/>
                    <a:ext cx="93662"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273" name="Rectangle 99"/>
                  <p:cNvSpPr/>
                  <p:nvPr/>
                </p:nvSpPr>
                <p:spPr>
                  <a:xfrm>
                    <a:off x="1003286" y="0"/>
                    <a:ext cx="93662"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281" name="Group 107"/>
                <p:cNvGrpSpPr/>
                <p:nvPr/>
              </p:nvGrpSpPr>
              <p:grpSpPr>
                <a:xfrm>
                  <a:off x="-1" y="971550"/>
                  <a:ext cx="1096949" cy="80963"/>
                  <a:chOff x="0" y="0"/>
                  <a:chExt cx="1096947" cy="80961"/>
                </a:xfrm>
              </p:grpSpPr>
              <p:sp>
                <p:nvSpPr>
                  <p:cNvPr id="275" name="Rectangle 101"/>
                  <p:cNvSpPr/>
                  <p:nvPr/>
                </p:nvSpPr>
                <p:spPr>
                  <a:xfrm>
                    <a:off x="-1" y="0"/>
                    <a:ext cx="93662"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276" name="Rectangle 102"/>
                  <p:cNvSpPr/>
                  <p:nvPr/>
                </p:nvSpPr>
                <p:spPr>
                  <a:xfrm>
                    <a:off x="193672" y="0"/>
                    <a:ext cx="100012"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277" name="Rectangle 103"/>
                  <p:cNvSpPr/>
                  <p:nvPr/>
                </p:nvSpPr>
                <p:spPr>
                  <a:xfrm>
                    <a:off x="400044" y="0"/>
                    <a:ext cx="95249"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278" name="Rectangle 104"/>
                  <p:cNvSpPr/>
                  <p:nvPr/>
                </p:nvSpPr>
                <p:spPr>
                  <a:xfrm>
                    <a:off x="600066" y="0"/>
                    <a:ext cx="95249"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279" name="Rectangle 105"/>
                  <p:cNvSpPr/>
                  <p:nvPr/>
                </p:nvSpPr>
                <p:spPr>
                  <a:xfrm>
                    <a:off x="801676" y="0"/>
                    <a:ext cx="93662"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280" name="Rectangle 106"/>
                  <p:cNvSpPr/>
                  <p:nvPr/>
                </p:nvSpPr>
                <p:spPr>
                  <a:xfrm>
                    <a:off x="1003286" y="0"/>
                    <a:ext cx="93662"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288" name="Group 114"/>
                <p:cNvGrpSpPr/>
                <p:nvPr/>
              </p:nvGrpSpPr>
              <p:grpSpPr>
                <a:xfrm>
                  <a:off x="-1" y="1134665"/>
                  <a:ext cx="1096949" cy="80963"/>
                  <a:chOff x="0" y="0"/>
                  <a:chExt cx="1096947" cy="80961"/>
                </a:xfrm>
              </p:grpSpPr>
              <p:sp>
                <p:nvSpPr>
                  <p:cNvPr id="282" name="Rectangle 108"/>
                  <p:cNvSpPr/>
                  <p:nvPr/>
                </p:nvSpPr>
                <p:spPr>
                  <a:xfrm>
                    <a:off x="-1" y="0"/>
                    <a:ext cx="93662"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283" name="Rectangle 109"/>
                  <p:cNvSpPr/>
                  <p:nvPr/>
                </p:nvSpPr>
                <p:spPr>
                  <a:xfrm>
                    <a:off x="193672" y="0"/>
                    <a:ext cx="100012"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284" name="Rectangle 110"/>
                  <p:cNvSpPr/>
                  <p:nvPr/>
                </p:nvSpPr>
                <p:spPr>
                  <a:xfrm>
                    <a:off x="400044" y="0"/>
                    <a:ext cx="95249"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285" name="Rectangle 111"/>
                  <p:cNvSpPr/>
                  <p:nvPr/>
                </p:nvSpPr>
                <p:spPr>
                  <a:xfrm>
                    <a:off x="600066" y="0"/>
                    <a:ext cx="95249"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286" name="Rectangle 112"/>
                  <p:cNvSpPr/>
                  <p:nvPr/>
                </p:nvSpPr>
                <p:spPr>
                  <a:xfrm>
                    <a:off x="801676" y="0"/>
                    <a:ext cx="93662"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287" name="Rectangle 113"/>
                  <p:cNvSpPr/>
                  <p:nvPr/>
                </p:nvSpPr>
                <p:spPr>
                  <a:xfrm>
                    <a:off x="1003286" y="0"/>
                    <a:ext cx="93662"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grpSp>
        <p:sp>
          <p:nvSpPr>
            <p:cNvPr id="291" name="Rectangle 117"/>
            <p:cNvSpPr/>
            <p:nvPr/>
          </p:nvSpPr>
          <p:spPr>
            <a:xfrm>
              <a:off x="393694" y="302418"/>
              <a:ext cx="8216789" cy="4419602"/>
            </a:xfrm>
            <a:prstGeom prst="rect">
              <a:avLst/>
            </a:prstGeom>
            <a:solidFill>
              <a:srgbClr val="FFFFFF"/>
            </a:solidFill>
            <a:ln w="12700" cap="flat">
              <a:solidFill>
                <a:srgbClr val="000000"/>
              </a:solidFill>
              <a:prstDash val="solid"/>
              <a:miter lim="800000"/>
            </a:ln>
            <a:effectLst>
              <a:outerShdw blurRad="63500" dist="71842" dir="2700000" rotWithShape="0">
                <a:srgbClr val="232323">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pic>
        <p:nvPicPr>
          <p:cNvPr id="293" name="Picture 121" descr="Picture 121"/>
          <p:cNvPicPr>
            <a:picLocks noChangeAspect="1"/>
          </p:cNvPicPr>
          <p:nvPr/>
        </p:nvPicPr>
        <p:blipFill>
          <a:blip r:embed="rId2"/>
          <a:stretch>
            <a:fillRect/>
          </a:stretch>
        </p:blipFill>
        <p:spPr>
          <a:xfrm>
            <a:off x="622789" y="4245769"/>
            <a:ext cx="977411" cy="440532"/>
          </a:xfrm>
          <a:prstGeom prst="rect">
            <a:avLst/>
          </a:prstGeom>
          <a:ln w="12700">
            <a:miter lim="400000"/>
          </a:ln>
        </p:spPr>
      </p:pic>
      <p:sp>
        <p:nvSpPr>
          <p:cNvPr id="294" name="Title Text"/>
          <p:cNvSpPr txBox="1">
            <a:spLocks noGrp="1"/>
          </p:cNvSpPr>
          <p:nvPr>
            <p:ph type="title"/>
          </p:nvPr>
        </p:nvSpPr>
        <p:spPr>
          <a:xfrm>
            <a:off x="990600" y="457200"/>
            <a:ext cx="7162800" cy="857250"/>
          </a:xfrm>
          <a:prstGeom prst="rect">
            <a:avLst/>
          </a:prstGeom>
        </p:spPr>
        <p:txBody>
          <a:bodyPr lIns="44450" tIns="44450" rIns="44450" bIns="44450"/>
          <a:lstStyle>
            <a:lvl1pPr defTabSz="914400">
              <a:lnSpc>
                <a:spcPct val="90000"/>
              </a:lnSpc>
              <a:defRPr sz="2700" b="1">
                <a:latin typeface="Times New Roman"/>
                <a:ea typeface="Times New Roman"/>
                <a:cs typeface="Times New Roman"/>
                <a:sym typeface="Times New Roman"/>
              </a:defRPr>
            </a:lvl1pPr>
          </a:lstStyle>
          <a:p>
            <a:r>
              <a:t>Title Text</a:t>
            </a:r>
          </a:p>
        </p:txBody>
      </p:sp>
      <p:sp>
        <p:nvSpPr>
          <p:cNvPr id="295" name="Body Level One…"/>
          <p:cNvSpPr txBox="1">
            <a:spLocks noGrp="1"/>
          </p:cNvSpPr>
          <p:nvPr>
            <p:ph type="body" idx="1"/>
          </p:nvPr>
        </p:nvSpPr>
        <p:spPr>
          <a:xfrm>
            <a:off x="990600" y="1485900"/>
            <a:ext cx="7162800" cy="3086100"/>
          </a:xfrm>
          <a:prstGeom prst="rect">
            <a:avLst/>
          </a:prstGeom>
        </p:spPr>
        <p:txBody>
          <a:bodyPr lIns="44450" tIns="44450" rIns="44450" bIns="44450"/>
          <a:lstStyle>
            <a:lvl1pPr marL="214313" indent="-214313" defTabSz="914400">
              <a:lnSpc>
                <a:spcPct val="90000"/>
              </a:lnSpc>
              <a:spcBef>
                <a:spcPts val="600"/>
              </a:spcBef>
              <a:buSzTx/>
              <a:buFontTx/>
              <a:buNone/>
              <a:defRPr sz="1800" b="1">
                <a:latin typeface="Arial"/>
                <a:ea typeface="Arial"/>
                <a:cs typeface="Arial"/>
                <a:sym typeface="Arial"/>
              </a:defRPr>
            </a:lvl1pPr>
            <a:lvl2pPr marL="214313" indent="128586" defTabSz="914400">
              <a:lnSpc>
                <a:spcPct val="90000"/>
              </a:lnSpc>
              <a:spcBef>
                <a:spcPts val="600"/>
              </a:spcBef>
              <a:buSzTx/>
              <a:buFontTx/>
              <a:buNone/>
              <a:defRPr sz="1800" b="1">
                <a:latin typeface="Arial"/>
                <a:ea typeface="Arial"/>
                <a:cs typeface="Arial"/>
                <a:sym typeface="Arial"/>
              </a:defRPr>
            </a:lvl2pPr>
            <a:lvl3pPr marL="214313" indent="471487" defTabSz="914400">
              <a:lnSpc>
                <a:spcPct val="90000"/>
              </a:lnSpc>
              <a:spcBef>
                <a:spcPts val="600"/>
              </a:spcBef>
              <a:buSzTx/>
              <a:buFontTx/>
              <a:buNone/>
              <a:defRPr sz="1800" b="1">
                <a:latin typeface="Arial"/>
                <a:ea typeface="Arial"/>
                <a:cs typeface="Arial"/>
                <a:sym typeface="Arial"/>
              </a:defRPr>
            </a:lvl3pPr>
            <a:lvl4pPr marL="214313" indent="814387" defTabSz="914400">
              <a:lnSpc>
                <a:spcPct val="90000"/>
              </a:lnSpc>
              <a:spcBef>
                <a:spcPts val="600"/>
              </a:spcBef>
              <a:buSzTx/>
              <a:buFontTx/>
              <a:buNone/>
              <a:defRPr sz="1800" b="1">
                <a:latin typeface="Arial"/>
                <a:ea typeface="Arial"/>
                <a:cs typeface="Arial"/>
                <a:sym typeface="Arial"/>
              </a:defRPr>
            </a:lvl4pPr>
            <a:lvl5pPr marL="214313" indent="1157287" defTabSz="914400">
              <a:lnSpc>
                <a:spcPct val="90000"/>
              </a:lnSpc>
              <a:spcBef>
                <a:spcPts val="600"/>
              </a:spcBef>
              <a:buSzTx/>
              <a:buFontTx/>
              <a:buNone/>
              <a:defRPr sz="1800" b="1">
                <a:latin typeface="Arial"/>
                <a:ea typeface="Arial"/>
                <a:cs typeface="Arial"/>
                <a:sym typeface="Arial"/>
              </a:defRPr>
            </a:lvl5pPr>
          </a:lstStyle>
          <a:p>
            <a:r>
              <a:t>Body Level One</a:t>
            </a:r>
          </a:p>
          <a:p>
            <a:pPr lvl="1"/>
            <a:r>
              <a:t>Body Level Two</a:t>
            </a:r>
          </a:p>
          <a:p>
            <a:pPr lvl="2"/>
            <a:r>
              <a:t>Body Level Three</a:t>
            </a:r>
          </a:p>
          <a:p>
            <a:pPr lvl="3"/>
            <a:r>
              <a:t>Body Level Four</a:t>
            </a:r>
          </a:p>
          <a:p>
            <a:pPr lvl="4"/>
            <a:r>
              <a:t>Body Level Five</a:t>
            </a:r>
          </a:p>
        </p:txBody>
      </p:sp>
      <p:sp>
        <p:nvSpPr>
          <p:cNvPr id="296" name="Slide Number"/>
          <p:cNvSpPr txBox="1">
            <a:spLocks noGrp="1"/>
          </p:cNvSpPr>
          <p:nvPr>
            <p:ph type="sldNum" sz="quarter" idx="2"/>
          </p:nvPr>
        </p:nvSpPr>
        <p:spPr>
          <a:xfrm>
            <a:off x="4419600" y="4627562"/>
            <a:ext cx="2133600" cy="2794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Section Header">
    <p:spTree>
      <p:nvGrpSpPr>
        <p:cNvPr id="1" name=""/>
        <p:cNvGrpSpPr/>
        <p:nvPr/>
      </p:nvGrpSpPr>
      <p:grpSpPr>
        <a:xfrm>
          <a:off x="0" y="0"/>
          <a:ext cx="0" cy="0"/>
          <a:chOff x="0" y="0"/>
          <a:chExt cx="0" cy="0"/>
        </a:xfrm>
      </p:grpSpPr>
      <p:grpSp>
        <p:nvGrpSpPr>
          <p:cNvPr id="419" name="Group 118"/>
          <p:cNvGrpSpPr/>
          <p:nvPr/>
        </p:nvGrpSpPr>
        <p:grpSpPr>
          <a:xfrm>
            <a:off x="70339" y="59532"/>
            <a:ext cx="8954966" cy="4980385"/>
            <a:chOff x="0" y="0"/>
            <a:chExt cx="8954965" cy="4980384"/>
          </a:xfrm>
        </p:grpSpPr>
        <p:grpSp>
          <p:nvGrpSpPr>
            <p:cNvPr id="417" name="Group 116"/>
            <p:cNvGrpSpPr/>
            <p:nvPr/>
          </p:nvGrpSpPr>
          <p:grpSpPr>
            <a:xfrm>
              <a:off x="0" y="-1"/>
              <a:ext cx="8954966" cy="4980386"/>
              <a:chOff x="0" y="0"/>
              <a:chExt cx="8954965" cy="4980384"/>
            </a:xfrm>
          </p:grpSpPr>
          <p:grpSp>
            <p:nvGrpSpPr>
              <p:cNvPr id="359" name="Group 58"/>
              <p:cNvGrpSpPr/>
              <p:nvPr/>
            </p:nvGrpSpPr>
            <p:grpSpPr>
              <a:xfrm>
                <a:off x="0" y="-1"/>
                <a:ext cx="1098535" cy="1215629"/>
                <a:chOff x="0" y="0"/>
                <a:chExt cx="1098534" cy="1215627"/>
              </a:xfrm>
            </p:grpSpPr>
            <p:grpSp>
              <p:nvGrpSpPr>
                <p:cNvPr id="309" name="Group 8"/>
                <p:cNvGrpSpPr/>
                <p:nvPr/>
              </p:nvGrpSpPr>
              <p:grpSpPr>
                <a:xfrm>
                  <a:off x="0" y="0"/>
                  <a:ext cx="1098535" cy="80962"/>
                  <a:chOff x="0" y="0"/>
                  <a:chExt cx="1098534" cy="80961"/>
                </a:xfrm>
              </p:grpSpPr>
              <p:sp>
                <p:nvSpPr>
                  <p:cNvPr id="303" name="Rectangle 2"/>
                  <p:cNvSpPr/>
                  <p:nvPr/>
                </p:nvSpPr>
                <p:spPr>
                  <a:xfrm>
                    <a:off x="0" y="0"/>
                    <a:ext cx="95249"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304" name="Rectangle 3"/>
                  <p:cNvSpPr/>
                  <p:nvPr/>
                </p:nvSpPr>
                <p:spPr>
                  <a:xfrm>
                    <a:off x="200022" y="0"/>
                    <a:ext cx="93662"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305" name="Rectangle 4"/>
                  <p:cNvSpPr/>
                  <p:nvPr/>
                </p:nvSpPr>
                <p:spPr>
                  <a:xfrm>
                    <a:off x="401632" y="0"/>
                    <a:ext cx="93662"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306" name="Rectangle 5"/>
                  <p:cNvSpPr/>
                  <p:nvPr/>
                </p:nvSpPr>
                <p:spPr>
                  <a:xfrm>
                    <a:off x="601654" y="0"/>
                    <a:ext cx="95249"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307" name="Rectangle 6"/>
                  <p:cNvSpPr/>
                  <p:nvPr/>
                </p:nvSpPr>
                <p:spPr>
                  <a:xfrm>
                    <a:off x="801676" y="0"/>
                    <a:ext cx="95249"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308" name="Rectangle 7"/>
                  <p:cNvSpPr/>
                  <p:nvPr/>
                </p:nvSpPr>
                <p:spPr>
                  <a:xfrm>
                    <a:off x="1003286" y="0"/>
                    <a:ext cx="95249"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316" name="Group 15"/>
                <p:cNvGrpSpPr/>
                <p:nvPr/>
              </p:nvGrpSpPr>
              <p:grpSpPr>
                <a:xfrm>
                  <a:off x="0" y="159543"/>
                  <a:ext cx="1098535" cy="80963"/>
                  <a:chOff x="0" y="0"/>
                  <a:chExt cx="1098534" cy="80961"/>
                </a:xfrm>
              </p:grpSpPr>
              <p:sp>
                <p:nvSpPr>
                  <p:cNvPr id="310" name="Rectangle 9"/>
                  <p:cNvSpPr/>
                  <p:nvPr/>
                </p:nvSpPr>
                <p:spPr>
                  <a:xfrm>
                    <a:off x="0" y="0"/>
                    <a:ext cx="95249"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311" name="Rectangle 10"/>
                  <p:cNvSpPr/>
                  <p:nvPr/>
                </p:nvSpPr>
                <p:spPr>
                  <a:xfrm>
                    <a:off x="200022" y="0"/>
                    <a:ext cx="93662"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312" name="Rectangle 11"/>
                  <p:cNvSpPr/>
                  <p:nvPr/>
                </p:nvSpPr>
                <p:spPr>
                  <a:xfrm>
                    <a:off x="401632" y="0"/>
                    <a:ext cx="93662"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313" name="Rectangle 12"/>
                  <p:cNvSpPr/>
                  <p:nvPr/>
                </p:nvSpPr>
                <p:spPr>
                  <a:xfrm>
                    <a:off x="601654" y="0"/>
                    <a:ext cx="95249"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314" name="Rectangle 13"/>
                  <p:cNvSpPr/>
                  <p:nvPr/>
                </p:nvSpPr>
                <p:spPr>
                  <a:xfrm>
                    <a:off x="801676" y="0"/>
                    <a:ext cx="95249"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315" name="Rectangle 14"/>
                  <p:cNvSpPr/>
                  <p:nvPr/>
                </p:nvSpPr>
                <p:spPr>
                  <a:xfrm>
                    <a:off x="1003286" y="0"/>
                    <a:ext cx="95249"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323" name="Group 22"/>
                <p:cNvGrpSpPr/>
                <p:nvPr/>
              </p:nvGrpSpPr>
              <p:grpSpPr>
                <a:xfrm>
                  <a:off x="0" y="322659"/>
                  <a:ext cx="1098535" cy="80963"/>
                  <a:chOff x="0" y="0"/>
                  <a:chExt cx="1098534" cy="80961"/>
                </a:xfrm>
              </p:grpSpPr>
              <p:sp>
                <p:nvSpPr>
                  <p:cNvPr id="317" name="Rectangle 16"/>
                  <p:cNvSpPr/>
                  <p:nvPr/>
                </p:nvSpPr>
                <p:spPr>
                  <a:xfrm>
                    <a:off x="0" y="0"/>
                    <a:ext cx="95249"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318" name="Rectangle 17"/>
                  <p:cNvSpPr/>
                  <p:nvPr/>
                </p:nvSpPr>
                <p:spPr>
                  <a:xfrm>
                    <a:off x="200022" y="0"/>
                    <a:ext cx="93662"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319" name="Rectangle 18"/>
                  <p:cNvSpPr/>
                  <p:nvPr/>
                </p:nvSpPr>
                <p:spPr>
                  <a:xfrm>
                    <a:off x="401632" y="0"/>
                    <a:ext cx="93662"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320" name="Rectangle 19"/>
                  <p:cNvSpPr/>
                  <p:nvPr/>
                </p:nvSpPr>
                <p:spPr>
                  <a:xfrm>
                    <a:off x="601654" y="0"/>
                    <a:ext cx="95249"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321" name="Rectangle 20"/>
                  <p:cNvSpPr/>
                  <p:nvPr/>
                </p:nvSpPr>
                <p:spPr>
                  <a:xfrm>
                    <a:off x="801676" y="0"/>
                    <a:ext cx="95249"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322" name="Rectangle 21"/>
                  <p:cNvSpPr/>
                  <p:nvPr/>
                </p:nvSpPr>
                <p:spPr>
                  <a:xfrm>
                    <a:off x="1003286" y="0"/>
                    <a:ext cx="95249"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330" name="Group 29"/>
                <p:cNvGrpSpPr/>
                <p:nvPr/>
              </p:nvGrpSpPr>
              <p:grpSpPr>
                <a:xfrm>
                  <a:off x="0" y="485775"/>
                  <a:ext cx="1098535" cy="80963"/>
                  <a:chOff x="0" y="0"/>
                  <a:chExt cx="1098534" cy="80961"/>
                </a:xfrm>
              </p:grpSpPr>
              <p:sp>
                <p:nvSpPr>
                  <p:cNvPr id="324" name="Rectangle 23"/>
                  <p:cNvSpPr/>
                  <p:nvPr/>
                </p:nvSpPr>
                <p:spPr>
                  <a:xfrm>
                    <a:off x="0" y="0"/>
                    <a:ext cx="95249"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325" name="Rectangle 24"/>
                  <p:cNvSpPr/>
                  <p:nvPr/>
                </p:nvSpPr>
                <p:spPr>
                  <a:xfrm>
                    <a:off x="200022" y="0"/>
                    <a:ext cx="93662"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326" name="Rectangle 25"/>
                  <p:cNvSpPr/>
                  <p:nvPr/>
                </p:nvSpPr>
                <p:spPr>
                  <a:xfrm>
                    <a:off x="401632" y="0"/>
                    <a:ext cx="93662"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327" name="Rectangle 26"/>
                  <p:cNvSpPr/>
                  <p:nvPr/>
                </p:nvSpPr>
                <p:spPr>
                  <a:xfrm>
                    <a:off x="601654" y="0"/>
                    <a:ext cx="95249"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328" name="Rectangle 27"/>
                  <p:cNvSpPr/>
                  <p:nvPr/>
                </p:nvSpPr>
                <p:spPr>
                  <a:xfrm>
                    <a:off x="801676" y="0"/>
                    <a:ext cx="95249"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329" name="Rectangle 28"/>
                  <p:cNvSpPr/>
                  <p:nvPr/>
                </p:nvSpPr>
                <p:spPr>
                  <a:xfrm>
                    <a:off x="1003286" y="0"/>
                    <a:ext cx="95249"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337" name="Group 36"/>
                <p:cNvGrpSpPr/>
                <p:nvPr/>
              </p:nvGrpSpPr>
              <p:grpSpPr>
                <a:xfrm>
                  <a:off x="0" y="646509"/>
                  <a:ext cx="1098535" cy="80963"/>
                  <a:chOff x="0" y="0"/>
                  <a:chExt cx="1098534" cy="80961"/>
                </a:xfrm>
              </p:grpSpPr>
              <p:sp>
                <p:nvSpPr>
                  <p:cNvPr id="331" name="Rectangle 30"/>
                  <p:cNvSpPr/>
                  <p:nvPr/>
                </p:nvSpPr>
                <p:spPr>
                  <a:xfrm>
                    <a:off x="0" y="0"/>
                    <a:ext cx="95249"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332" name="Rectangle 31"/>
                  <p:cNvSpPr/>
                  <p:nvPr/>
                </p:nvSpPr>
                <p:spPr>
                  <a:xfrm>
                    <a:off x="200022" y="0"/>
                    <a:ext cx="93662"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333" name="Rectangle 32"/>
                  <p:cNvSpPr/>
                  <p:nvPr/>
                </p:nvSpPr>
                <p:spPr>
                  <a:xfrm>
                    <a:off x="401632" y="0"/>
                    <a:ext cx="93662"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334" name="Rectangle 33"/>
                  <p:cNvSpPr/>
                  <p:nvPr/>
                </p:nvSpPr>
                <p:spPr>
                  <a:xfrm>
                    <a:off x="601654" y="0"/>
                    <a:ext cx="95249"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335" name="Rectangle 34"/>
                  <p:cNvSpPr/>
                  <p:nvPr/>
                </p:nvSpPr>
                <p:spPr>
                  <a:xfrm>
                    <a:off x="801676" y="0"/>
                    <a:ext cx="95249"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336" name="Rectangle 35"/>
                  <p:cNvSpPr/>
                  <p:nvPr/>
                </p:nvSpPr>
                <p:spPr>
                  <a:xfrm>
                    <a:off x="1003286" y="0"/>
                    <a:ext cx="95249"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344" name="Group 43"/>
                <p:cNvGrpSpPr/>
                <p:nvPr/>
              </p:nvGrpSpPr>
              <p:grpSpPr>
                <a:xfrm>
                  <a:off x="0" y="809625"/>
                  <a:ext cx="1098535" cy="80963"/>
                  <a:chOff x="0" y="0"/>
                  <a:chExt cx="1098534" cy="80961"/>
                </a:xfrm>
              </p:grpSpPr>
              <p:sp>
                <p:nvSpPr>
                  <p:cNvPr id="338" name="Rectangle 37"/>
                  <p:cNvSpPr/>
                  <p:nvPr/>
                </p:nvSpPr>
                <p:spPr>
                  <a:xfrm>
                    <a:off x="0" y="0"/>
                    <a:ext cx="95249"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339" name="Rectangle 38"/>
                  <p:cNvSpPr/>
                  <p:nvPr/>
                </p:nvSpPr>
                <p:spPr>
                  <a:xfrm>
                    <a:off x="200022" y="0"/>
                    <a:ext cx="93662"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340" name="Rectangle 39"/>
                  <p:cNvSpPr/>
                  <p:nvPr/>
                </p:nvSpPr>
                <p:spPr>
                  <a:xfrm>
                    <a:off x="401632" y="0"/>
                    <a:ext cx="93662"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341" name="Rectangle 40"/>
                  <p:cNvSpPr/>
                  <p:nvPr/>
                </p:nvSpPr>
                <p:spPr>
                  <a:xfrm>
                    <a:off x="601654" y="0"/>
                    <a:ext cx="95249"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342" name="Rectangle 41"/>
                  <p:cNvSpPr/>
                  <p:nvPr/>
                </p:nvSpPr>
                <p:spPr>
                  <a:xfrm>
                    <a:off x="801676" y="0"/>
                    <a:ext cx="95249"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343" name="Rectangle 42"/>
                  <p:cNvSpPr/>
                  <p:nvPr/>
                </p:nvSpPr>
                <p:spPr>
                  <a:xfrm>
                    <a:off x="1003286" y="0"/>
                    <a:ext cx="95249"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351" name="Group 50"/>
                <p:cNvGrpSpPr/>
                <p:nvPr/>
              </p:nvGrpSpPr>
              <p:grpSpPr>
                <a:xfrm>
                  <a:off x="0" y="971550"/>
                  <a:ext cx="1098535" cy="80963"/>
                  <a:chOff x="0" y="0"/>
                  <a:chExt cx="1098534" cy="80961"/>
                </a:xfrm>
              </p:grpSpPr>
              <p:sp>
                <p:nvSpPr>
                  <p:cNvPr id="345" name="Rectangle 44"/>
                  <p:cNvSpPr/>
                  <p:nvPr/>
                </p:nvSpPr>
                <p:spPr>
                  <a:xfrm>
                    <a:off x="0" y="0"/>
                    <a:ext cx="95249"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346" name="Rectangle 45"/>
                  <p:cNvSpPr/>
                  <p:nvPr/>
                </p:nvSpPr>
                <p:spPr>
                  <a:xfrm>
                    <a:off x="200022" y="0"/>
                    <a:ext cx="93662"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347" name="Rectangle 46"/>
                  <p:cNvSpPr/>
                  <p:nvPr/>
                </p:nvSpPr>
                <p:spPr>
                  <a:xfrm>
                    <a:off x="401632" y="0"/>
                    <a:ext cx="93662"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348" name="Rectangle 47"/>
                  <p:cNvSpPr/>
                  <p:nvPr/>
                </p:nvSpPr>
                <p:spPr>
                  <a:xfrm>
                    <a:off x="601654" y="0"/>
                    <a:ext cx="95249"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349" name="Rectangle 48"/>
                  <p:cNvSpPr/>
                  <p:nvPr/>
                </p:nvSpPr>
                <p:spPr>
                  <a:xfrm>
                    <a:off x="801676" y="0"/>
                    <a:ext cx="95249"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350" name="Rectangle 49"/>
                  <p:cNvSpPr/>
                  <p:nvPr/>
                </p:nvSpPr>
                <p:spPr>
                  <a:xfrm>
                    <a:off x="1003286" y="0"/>
                    <a:ext cx="95249"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358" name="Group 57"/>
                <p:cNvGrpSpPr/>
                <p:nvPr/>
              </p:nvGrpSpPr>
              <p:grpSpPr>
                <a:xfrm>
                  <a:off x="0" y="1134665"/>
                  <a:ext cx="1098535" cy="80963"/>
                  <a:chOff x="0" y="0"/>
                  <a:chExt cx="1098534" cy="80961"/>
                </a:xfrm>
              </p:grpSpPr>
              <p:sp>
                <p:nvSpPr>
                  <p:cNvPr id="352" name="Rectangle 51"/>
                  <p:cNvSpPr/>
                  <p:nvPr/>
                </p:nvSpPr>
                <p:spPr>
                  <a:xfrm>
                    <a:off x="0" y="0"/>
                    <a:ext cx="95249"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353" name="Rectangle 52"/>
                  <p:cNvSpPr/>
                  <p:nvPr/>
                </p:nvSpPr>
                <p:spPr>
                  <a:xfrm>
                    <a:off x="200022" y="0"/>
                    <a:ext cx="93662"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354" name="Rectangle 53"/>
                  <p:cNvSpPr/>
                  <p:nvPr/>
                </p:nvSpPr>
                <p:spPr>
                  <a:xfrm>
                    <a:off x="401632" y="0"/>
                    <a:ext cx="93662"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355" name="Rectangle 54"/>
                  <p:cNvSpPr/>
                  <p:nvPr/>
                </p:nvSpPr>
                <p:spPr>
                  <a:xfrm>
                    <a:off x="601654" y="0"/>
                    <a:ext cx="95249"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356" name="Rectangle 55"/>
                  <p:cNvSpPr/>
                  <p:nvPr/>
                </p:nvSpPr>
                <p:spPr>
                  <a:xfrm>
                    <a:off x="801676" y="0"/>
                    <a:ext cx="95249"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357" name="Rectangle 56"/>
                  <p:cNvSpPr/>
                  <p:nvPr/>
                </p:nvSpPr>
                <p:spPr>
                  <a:xfrm>
                    <a:off x="1003286" y="0"/>
                    <a:ext cx="95249"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grpSp>
            <p:nvGrpSpPr>
              <p:cNvPr id="416" name="Group 115"/>
              <p:cNvGrpSpPr/>
              <p:nvPr/>
            </p:nvGrpSpPr>
            <p:grpSpPr>
              <a:xfrm>
                <a:off x="7858018" y="3764757"/>
                <a:ext cx="1096948" cy="1215628"/>
                <a:chOff x="0" y="0"/>
                <a:chExt cx="1096947" cy="1215627"/>
              </a:xfrm>
            </p:grpSpPr>
            <p:grpSp>
              <p:nvGrpSpPr>
                <p:cNvPr id="366" name="Group 65"/>
                <p:cNvGrpSpPr/>
                <p:nvPr/>
              </p:nvGrpSpPr>
              <p:grpSpPr>
                <a:xfrm>
                  <a:off x="-1" y="0"/>
                  <a:ext cx="1096949" cy="80962"/>
                  <a:chOff x="0" y="0"/>
                  <a:chExt cx="1096947" cy="80961"/>
                </a:xfrm>
              </p:grpSpPr>
              <p:sp>
                <p:nvSpPr>
                  <p:cNvPr id="360" name="Rectangle 59"/>
                  <p:cNvSpPr/>
                  <p:nvPr/>
                </p:nvSpPr>
                <p:spPr>
                  <a:xfrm>
                    <a:off x="-1" y="0"/>
                    <a:ext cx="93662"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361" name="Rectangle 60"/>
                  <p:cNvSpPr/>
                  <p:nvPr/>
                </p:nvSpPr>
                <p:spPr>
                  <a:xfrm>
                    <a:off x="193672" y="0"/>
                    <a:ext cx="100012"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362" name="Rectangle 61"/>
                  <p:cNvSpPr/>
                  <p:nvPr/>
                </p:nvSpPr>
                <p:spPr>
                  <a:xfrm>
                    <a:off x="400044" y="0"/>
                    <a:ext cx="95249"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363" name="Rectangle 62"/>
                  <p:cNvSpPr/>
                  <p:nvPr/>
                </p:nvSpPr>
                <p:spPr>
                  <a:xfrm>
                    <a:off x="600066" y="0"/>
                    <a:ext cx="95249"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364" name="Rectangle 63"/>
                  <p:cNvSpPr/>
                  <p:nvPr/>
                </p:nvSpPr>
                <p:spPr>
                  <a:xfrm>
                    <a:off x="801676" y="0"/>
                    <a:ext cx="93662"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365" name="Rectangle 64"/>
                  <p:cNvSpPr/>
                  <p:nvPr/>
                </p:nvSpPr>
                <p:spPr>
                  <a:xfrm>
                    <a:off x="1003286" y="0"/>
                    <a:ext cx="93662"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373" name="Group 72"/>
                <p:cNvGrpSpPr/>
                <p:nvPr/>
              </p:nvGrpSpPr>
              <p:grpSpPr>
                <a:xfrm>
                  <a:off x="-1" y="159543"/>
                  <a:ext cx="1096949" cy="80963"/>
                  <a:chOff x="0" y="0"/>
                  <a:chExt cx="1096947" cy="80961"/>
                </a:xfrm>
              </p:grpSpPr>
              <p:sp>
                <p:nvSpPr>
                  <p:cNvPr id="367" name="Rectangle 66"/>
                  <p:cNvSpPr/>
                  <p:nvPr/>
                </p:nvSpPr>
                <p:spPr>
                  <a:xfrm>
                    <a:off x="-1" y="0"/>
                    <a:ext cx="93662"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368" name="Rectangle 67"/>
                  <p:cNvSpPr/>
                  <p:nvPr/>
                </p:nvSpPr>
                <p:spPr>
                  <a:xfrm>
                    <a:off x="193672" y="0"/>
                    <a:ext cx="100012"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369" name="Rectangle 68"/>
                  <p:cNvSpPr/>
                  <p:nvPr/>
                </p:nvSpPr>
                <p:spPr>
                  <a:xfrm>
                    <a:off x="400044" y="0"/>
                    <a:ext cx="95249"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370" name="Rectangle 69"/>
                  <p:cNvSpPr/>
                  <p:nvPr/>
                </p:nvSpPr>
                <p:spPr>
                  <a:xfrm>
                    <a:off x="600066" y="0"/>
                    <a:ext cx="95249"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371" name="Rectangle 70"/>
                  <p:cNvSpPr/>
                  <p:nvPr/>
                </p:nvSpPr>
                <p:spPr>
                  <a:xfrm>
                    <a:off x="801676" y="0"/>
                    <a:ext cx="93662"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372" name="Rectangle 71"/>
                  <p:cNvSpPr/>
                  <p:nvPr/>
                </p:nvSpPr>
                <p:spPr>
                  <a:xfrm>
                    <a:off x="1003286" y="0"/>
                    <a:ext cx="93662"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380" name="Group 79"/>
                <p:cNvGrpSpPr/>
                <p:nvPr/>
              </p:nvGrpSpPr>
              <p:grpSpPr>
                <a:xfrm>
                  <a:off x="-1" y="322659"/>
                  <a:ext cx="1096949" cy="80963"/>
                  <a:chOff x="0" y="0"/>
                  <a:chExt cx="1096947" cy="80961"/>
                </a:xfrm>
              </p:grpSpPr>
              <p:sp>
                <p:nvSpPr>
                  <p:cNvPr id="374" name="Rectangle 73"/>
                  <p:cNvSpPr/>
                  <p:nvPr/>
                </p:nvSpPr>
                <p:spPr>
                  <a:xfrm>
                    <a:off x="-1" y="0"/>
                    <a:ext cx="93662"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375" name="Rectangle 74"/>
                  <p:cNvSpPr/>
                  <p:nvPr/>
                </p:nvSpPr>
                <p:spPr>
                  <a:xfrm>
                    <a:off x="193672" y="0"/>
                    <a:ext cx="100012"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376" name="Rectangle 75"/>
                  <p:cNvSpPr/>
                  <p:nvPr/>
                </p:nvSpPr>
                <p:spPr>
                  <a:xfrm>
                    <a:off x="400044" y="0"/>
                    <a:ext cx="95249"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377" name="Rectangle 76"/>
                  <p:cNvSpPr/>
                  <p:nvPr/>
                </p:nvSpPr>
                <p:spPr>
                  <a:xfrm>
                    <a:off x="600066" y="0"/>
                    <a:ext cx="95249"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378" name="Rectangle 77"/>
                  <p:cNvSpPr/>
                  <p:nvPr/>
                </p:nvSpPr>
                <p:spPr>
                  <a:xfrm>
                    <a:off x="801676" y="0"/>
                    <a:ext cx="93662"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379" name="Rectangle 78"/>
                  <p:cNvSpPr/>
                  <p:nvPr/>
                </p:nvSpPr>
                <p:spPr>
                  <a:xfrm>
                    <a:off x="1003286" y="0"/>
                    <a:ext cx="93662"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387" name="Group 86"/>
                <p:cNvGrpSpPr/>
                <p:nvPr/>
              </p:nvGrpSpPr>
              <p:grpSpPr>
                <a:xfrm>
                  <a:off x="-1" y="485775"/>
                  <a:ext cx="1096949" cy="80963"/>
                  <a:chOff x="0" y="0"/>
                  <a:chExt cx="1096947" cy="80961"/>
                </a:xfrm>
              </p:grpSpPr>
              <p:sp>
                <p:nvSpPr>
                  <p:cNvPr id="381" name="Rectangle 80"/>
                  <p:cNvSpPr/>
                  <p:nvPr/>
                </p:nvSpPr>
                <p:spPr>
                  <a:xfrm>
                    <a:off x="-1" y="0"/>
                    <a:ext cx="93662"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382" name="Rectangle 81"/>
                  <p:cNvSpPr/>
                  <p:nvPr/>
                </p:nvSpPr>
                <p:spPr>
                  <a:xfrm>
                    <a:off x="193672" y="0"/>
                    <a:ext cx="100012"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383" name="Rectangle 82"/>
                  <p:cNvSpPr/>
                  <p:nvPr/>
                </p:nvSpPr>
                <p:spPr>
                  <a:xfrm>
                    <a:off x="400044" y="0"/>
                    <a:ext cx="95249"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384" name="Rectangle 83"/>
                  <p:cNvSpPr/>
                  <p:nvPr/>
                </p:nvSpPr>
                <p:spPr>
                  <a:xfrm>
                    <a:off x="600066" y="0"/>
                    <a:ext cx="95249"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385" name="Rectangle 84"/>
                  <p:cNvSpPr/>
                  <p:nvPr/>
                </p:nvSpPr>
                <p:spPr>
                  <a:xfrm>
                    <a:off x="801676" y="0"/>
                    <a:ext cx="93662"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386" name="Rectangle 85"/>
                  <p:cNvSpPr/>
                  <p:nvPr/>
                </p:nvSpPr>
                <p:spPr>
                  <a:xfrm>
                    <a:off x="1003286" y="0"/>
                    <a:ext cx="93662"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394" name="Group 93"/>
                <p:cNvGrpSpPr/>
                <p:nvPr/>
              </p:nvGrpSpPr>
              <p:grpSpPr>
                <a:xfrm>
                  <a:off x="-1" y="646509"/>
                  <a:ext cx="1096949" cy="80963"/>
                  <a:chOff x="0" y="0"/>
                  <a:chExt cx="1096947" cy="80961"/>
                </a:xfrm>
              </p:grpSpPr>
              <p:sp>
                <p:nvSpPr>
                  <p:cNvPr id="388" name="Rectangle 87"/>
                  <p:cNvSpPr/>
                  <p:nvPr/>
                </p:nvSpPr>
                <p:spPr>
                  <a:xfrm>
                    <a:off x="-1" y="0"/>
                    <a:ext cx="93662"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389" name="Rectangle 88"/>
                  <p:cNvSpPr/>
                  <p:nvPr/>
                </p:nvSpPr>
                <p:spPr>
                  <a:xfrm>
                    <a:off x="193672" y="0"/>
                    <a:ext cx="100012"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390" name="Rectangle 89"/>
                  <p:cNvSpPr/>
                  <p:nvPr/>
                </p:nvSpPr>
                <p:spPr>
                  <a:xfrm>
                    <a:off x="400044" y="0"/>
                    <a:ext cx="95249"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391" name="Rectangle 90"/>
                  <p:cNvSpPr/>
                  <p:nvPr/>
                </p:nvSpPr>
                <p:spPr>
                  <a:xfrm>
                    <a:off x="600066" y="0"/>
                    <a:ext cx="95249"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392" name="Rectangle 91"/>
                  <p:cNvSpPr/>
                  <p:nvPr/>
                </p:nvSpPr>
                <p:spPr>
                  <a:xfrm>
                    <a:off x="801676" y="0"/>
                    <a:ext cx="93662"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393" name="Rectangle 92"/>
                  <p:cNvSpPr/>
                  <p:nvPr/>
                </p:nvSpPr>
                <p:spPr>
                  <a:xfrm>
                    <a:off x="1003286" y="0"/>
                    <a:ext cx="93662"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401" name="Group 100"/>
                <p:cNvGrpSpPr/>
                <p:nvPr/>
              </p:nvGrpSpPr>
              <p:grpSpPr>
                <a:xfrm>
                  <a:off x="-1" y="809625"/>
                  <a:ext cx="1096949" cy="80963"/>
                  <a:chOff x="0" y="0"/>
                  <a:chExt cx="1096947" cy="80961"/>
                </a:xfrm>
              </p:grpSpPr>
              <p:sp>
                <p:nvSpPr>
                  <p:cNvPr id="395" name="Rectangle 94"/>
                  <p:cNvSpPr/>
                  <p:nvPr/>
                </p:nvSpPr>
                <p:spPr>
                  <a:xfrm>
                    <a:off x="-1" y="0"/>
                    <a:ext cx="93662"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396" name="Rectangle 95"/>
                  <p:cNvSpPr/>
                  <p:nvPr/>
                </p:nvSpPr>
                <p:spPr>
                  <a:xfrm>
                    <a:off x="193672" y="0"/>
                    <a:ext cx="100012"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397" name="Rectangle 96"/>
                  <p:cNvSpPr/>
                  <p:nvPr/>
                </p:nvSpPr>
                <p:spPr>
                  <a:xfrm>
                    <a:off x="400044" y="0"/>
                    <a:ext cx="95249"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398" name="Rectangle 97"/>
                  <p:cNvSpPr/>
                  <p:nvPr/>
                </p:nvSpPr>
                <p:spPr>
                  <a:xfrm>
                    <a:off x="600066" y="0"/>
                    <a:ext cx="95249"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399" name="Rectangle 98"/>
                  <p:cNvSpPr/>
                  <p:nvPr/>
                </p:nvSpPr>
                <p:spPr>
                  <a:xfrm>
                    <a:off x="801676" y="0"/>
                    <a:ext cx="93662"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400" name="Rectangle 99"/>
                  <p:cNvSpPr/>
                  <p:nvPr/>
                </p:nvSpPr>
                <p:spPr>
                  <a:xfrm>
                    <a:off x="1003286" y="0"/>
                    <a:ext cx="93662"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408" name="Group 107"/>
                <p:cNvGrpSpPr/>
                <p:nvPr/>
              </p:nvGrpSpPr>
              <p:grpSpPr>
                <a:xfrm>
                  <a:off x="-1" y="971550"/>
                  <a:ext cx="1096949" cy="80963"/>
                  <a:chOff x="0" y="0"/>
                  <a:chExt cx="1096947" cy="80961"/>
                </a:xfrm>
              </p:grpSpPr>
              <p:sp>
                <p:nvSpPr>
                  <p:cNvPr id="402" name="Rectangle 101"/>
                  <p:cNvSpPr/>
                  <p:nvPr/>
                </p:nvSpPr>
                <p:spPr>
                  <a:xfrm>
                    <a:off x="-1" y="0"/>
                    <a:ext cx="93662"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403" name="Rectangle 102"/>
                  <p:cNvSpPr/>
                  <p:nvPr/>
                </p:nvSpPr>
                <p:spPr>
                  <a:xfrm>
                    <a:off x="193672" y="0"/>
                    <a:ext cx="100012"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404" name="Rectangle 103"/>
                  <p:cNvSpPr/>
                  <p:nvPr/>
                </p:nvSpPr>
                <p:spPr>
                  <a:xfrm>
                    <a:off x="400044" y="0"/>
                    <a:ext cx="95249"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405" name="Rectangle 104"/>
                  <p:cNvSpPr/>
                  <p:nvPr/>
                </p:nvSpPr>
                <p:spPr>
                  <a:xfrm>
                    <a:off x="600066" y="0"/>
                    <a:ext cx="95249"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406" name="Rectangle 105"/>
                  <p:cNvSpPr/>
                  <p:nvPr/>
                </p:nvSpPr>
                <p:spPr>
                  <a:xfrm>
                    <a:off x="801676" y="0"/>
                    <a:ext cx="93662"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407" name="Rectangle 106"/>
                  <p:cNvSpPr/>
                  <p:nvPr/>
                </p:nvSpPr>
                <p:spPr>
                  <a:xfrm>
                    <a:off x="1003286" y="0"/>
                    <a:ext cx="93662"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415" name="Group 114"/>
                <p:cNvGrpSpPr/>
                <p:nvPr/>
              </p:nvGrpSpPr>
              <p:grpSpPr>
                <a:xfrm>
                  <a:off x="-1" y="1134665"/>
                  <a:ext cx="1096949" cy="80963"/>
                  <a:chOff x="0" y="0"/>
                  <a:chExt cx="1096947" cy="80961"/>
                </a:xfrm>
              </p:grpSpPr>
              <p:sp>
                <p:nvSpPr>
                  <p:cNvPr id="409" name="Rectangle 108"/>
                  <p:cNvSpPr/>
                  <p:nvPr/>
                </p:nvSpPr>
                <p:spPr>
                  <a:xfrm>
                    <a:off x="-1" y="0"/>
                    <a:ext cx="93662"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410" name="Rectangle 109"/>
                  <p:cNvSpPr/>
                  <p:nvPr/>
                </p:nvSpPr>
                <p:spPr>
                  <a:xfrm>
                    <a:off x="193672" y="0"/>
                    <a:ext cx="100012"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411" name="Rectangle 110"/>
                  <p:cNvSpPr/>
                  <p:nvPr/>
                </p:nvSpPr>
                <p:spPr>
                  <a:xfrm>
                    <a:off x="400044" y="0"/>
                    <a:ext cx="95249"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412" name="Rectangle 111"/>
                  <p:cNvSpPr/>
                  <p:nvPr/>
                </p:nvSpPr>
                <p:spPr>
                  <a:xfrm>
                    <a:off x="600066" y="0"/>
                    <a:ext cx="95249"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413" name="Rectangle 112"/>
                  <p:cNvSpPr/>
                  <p:nvPr/>
                </p:nvSpPr>
                <p:spPr>
                  <a:xfrm>
                    <a:off x="801676" y="0"/>
                    <a:ext cx="93662"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414" name="Rectangle 113"/>
                  <p:cNvSpPr/>
                  <p:nvPr/>
                </p:nvSpPr>
                <p:spPr>
                  <a:xfrm>
                    <a:off x="1003286" y="0"/>
                    <a:ext cx="93662"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grpSp>
        <p:sp>
          <p:nvSpPr>
            <p:cNvPr id="418" name="Rectangle 117"/>
            <p:cNvSpPr/>
            <p:nvPr/>
          </p:nvSpPr>
          <p:spPr>
            <a:xfrm>
              <a:off x="393694" y="302418"/>
              <a:ext cx="8216789" cy="4419602"/>
            </a:xfrm>
            <a:prstGeom prst="rect">
              <a:avLst/>
            </a:prstGeom>
            <a:solidFill>
              <a:srgbClr val="FFFFFF"/>
            </a:solidFill>
            <a:ln w="12700" cap="flat">
              <a:solidFill>
                <a:srgbClr val="000000"/>
              </a:solidFill>
              <a:prstDash val="solid"/>
              <a:miter lim="800000"/>
            </a:ln>
            <a:effectLst>
              <a:outerShdw blurRad="63500" dist="71842" dir="2700000" rotWithShape="0">
                <a:srgbClr val="232323">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pic>
        <p:nvPicPr>
          <p:cNvPr id="420" name="Picture 121" descr="Picture 121"/>
          <p:cNvPicPr>
            <a:picLocks noChangeAspect="1"/>
          </p:cNvPicPr>
          <p:nvPr/>
        </p:nvPicPr>
        <p:blipFill>
          <a:blip r:embed="rId2"/>
          <a:stretch>
            <a:fillRect/>
          </a:stretch>
        </p:blipFill>
        <p:spPr>
          <a:xfrm>
            <a:off x="622789" y="4245769"/>
            <a:ext cx="977411" cy="440532"/>
          </a:xfrm>
          <a:prstGeom prst="rect">
            <a:avLst/>
          </a:prstGeom>
          <a:ln w="12700">
            <a:miter lim="400000"/>
          </a:ln>
        </p:spPr>
      </p:pic>
      <p:sp>
        <p:nvSpPr>
          <p:cNvPr id="421" name="Title Text"/>
          <p:cNvSpPr txBox="1">
            <a:spLocks noGrp="1"/>
          </p:cNvSpPr>
          <p:nvPr>
            <p:ph type="title"/>
          </p:nvPr>
        </p:nvSpPr>
        <p:spPr>
          <a:xfrm>
            <a:off x="722435" y="3305176"/>
            <a:ext cx="7772401" cy="1021557"/>
          </a:xfrm>
          <a:prstGeom prst="rect">
            <a:avLst/>
          </a:prstGeom>
        </p:spPr>
        <p:txBody>
          <a:bodyPr lIns="44450" tIns="44450" rIns="44450" bIns="44450" anchor="t"/>
          <a:lstStyle>
            <a:lvl1pPr algn="l" defTabSz="914400">
              <a:lnSpc>
                <a:spcPct val="90000"/>
              </a:lnSpc>
              <a:defRPr sz="3000" b="1" cap="all">
                <a:latin typeface="Times New Roman"/>
                <a:ea typeface="Times New Roman"/>
                <a:cs typeface="Times New Roman"/>
                <a:sym typeface="Times New Roman"/>
              </a:defRPr>
            </a:lvl1pPr>
          </a:lstStyle>
          <a:p>
            <a:r>
              <a:t>Title Text</a:t>
            </a:r>
          </a:p>
        </p:txBody>
      </p:sp>
      <p:sp>
        <p:nvSpPr>
          <p:cNvPr id="422" name="Body Level One…"/>
          <p:cNvSpPr txBox="1">
            <a:spLocks noGrp="1"/>
          </p:cNvSpPr>
          <p:nvPr>
            <p:ph type="body" sz="quarter" idx="1"/>
          </p:nvPr>
        </p:nvSpPr>
        <p:spPr>
          <a:xfrm>
            <a:off x="722435" y="2180034"/>
            <a:ext cx="7772401" cy="1125141"/>
          </a:xfrm>
          <a:prstGeom prst="rect">
            <a:avLst/>
          </a:prstGeom>
        </p:spPr>
        <p:txBody>
          <a:bodyPr lIns="44450" tIns="44450" rIns="44450" bIns="44450" anchor="b"/>
          <a:lstStyle>
            <a:lvl1pPr marL="0" indent="0" defTabSz="914400">
              <a:lnSpc>
                <a:spcPct val="90000"/>
              </a:lnSpc>
              <a:spcBef>
                <a:spcPts val="500"/>
              </a:spcBef>
              <a:buSzTx/>
              <a:buFontTx/>
              <a:buNone/>
              <a:defRPr sz="1500" b="1">
                <a:latin typeface="Arial"/>
                <a:ea typeface="Arial"/>
                <a:cs typeface="Arial"/>
                <a:sym typeface="Arial"/>
              </a:defRPr>
            </a:lvl1pPr>
            <a:lvl2pPr marL="0" indent="342900" defTabSz="914400">
              <a:lnSpc>
                <a:spcPct val="90000"/>
              </a:lnSpc>
              <a:spcBef>
                <a:spcPts val="500"/>
              </a:spcBef>
              <a:buSzTx/>
              <a:buFontTx/>
              <a:buNone/>
              <a:defRPr sz="1500" b="1">
                <a:latin typeface="Arial"/>
                <a:ea typeface="Arial"/>
                <a:cs typeface="Arial"/>
                <a:sym typeface="Arial"/>
              </a:defRPr>
            </a:lvl2pPr>
            <a:lvl3pPr marL="0" indent="685800" defTabSz="914400">
              <a:lnSpc>
                <a:spcPct val="90000"/>
              </a:lnSpc>
              <a:spcBef>
                <a:spcPts val="500"/>
              </a:spcBef>
              <a:buSzTx/>
              <a:buFontTx/>
              <a:buNone/>
              <a:defRPr sz="1500" b="1">
                <a:latin typeface="Arial"/>
                <a:ea typeface="Arial"/>
                <a:cs typeface="Arial"/>
                <a:sym typeface="Arial"/>
              </a:defRPr>
            </a:lvl3pPr>
            <a:lvl4pPr marL="0" indent="1028700" defTabSz="914400">
              <a:lnSpc>
                <a:spcPct val="90000"/>
              </a:lnSpc>
              <a:spcBef>
                <a:spcPts val="500"/>
              </a:spcBef>
              <a:buSzTx/>
              <a:buFontTx/>
              <a:buNone/>
              <a:defRPr sz="1500" b="1">
                <a:latin typeface="Arial"/>
                <a:ea typeface="Arial"/>
                <a:cs typeface="Arial"/>
                <a:sym typeface="Arial"/>
              </a:defRPr>
            </a:lvl4pPr>
            <a:lvl5pPr marL="0" indent="1371600" defTabSz="914400">
              <a:lnSpc>
                <a:spcPct val="90000"/>
              </a:lnSpc>
              <a:spcBef>
                <a:spcPts val="500"/>
              </a:spcBef>
              <a:buSzTx/>
              <a:buFontTx/>
              <a:buNone/>
              <a:defRPr sz="1500" b="1">
                <a:latin typeface="Arial"/>
                <a:ea typeface="Arial"/>
                <a:cs typeface="Arial"/>
                <a:sym typeface="Arial"/>
              </a:defRPr>
            </a:lvl5pPr>
          </a:lstStyle>
          <a:p>
            <a:r>
              <a:t>Body Level One</a:t>
            </a:r>
          </a:p>
          <a:p>
            <a:pPr lvl="1"/>
            <a:r>
              <a:t>Body Level Two</a:t>
            </a:r>
          </a:p>
          <a:p>
            <a:pPr lvl="2"/>
            <a:r>
              <a:t>Body Level Three</a:t>
            </a:r>
          </a:p>
          <a:p>
            <a:pPr lvl="3"/>
            <a:r>
              <a:t>Body Level Four</a:t>
            </a:r>
          </a:p>
          <a:p>
            <a:pPr lvl="4"/>
            <a:r>
              <a:t>Body Level Five</a:t>
            </a:r>
          </a:p>
        </p:txBody>
      </p:sp>
      <p:sp>
        <p:nvSpPr>
          <p:cNvPr id="423" name="Slide Number"/>
          <p:cNvSpPr txBox="1">
            <a:spLocks noGrp="1"/>
          </p:cNvSpPr>
          <p:nvPr>
            <p:ph type="sldNum" sz="quarter" idx="2"/>
          </p:nvPr>
        </p:nvSpPr>
        <p:spPr>
          <a:xfrm>
            <a:off x="4419600" y="4627562"/>
            <a:ext cx="2133600" cy="2794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Two Content">
    <p:spTree>
      <p:nvGrpSpPr>
        <p:cNvPr id="1" name=""/>
        <p:cNvGrpSpPr/>
        <p:nvPr/>
      </p:nvGrpSpPr>
      <p:grpSpPr>
        <a:xfrm>
          <a:off x="0" y="0"/>
          <a:ext cx="0" cy="0"/>
          <a:chOff x="0" y="0"/>
          <a:chExt cx="0" cy="0"/>
        </a:xfrm>
      </p:grpSpPr>
      <p:grpSp>
        <p:nvGrpSpPr>
          <p:cNvPr id="546" name="Group 118"/>
          <p:cNvGrpSpPr/>
          <p:nvPr/>
        </p:nvGrpSpPr>
        <p:grpSpPr>
          <a:xfrm>
            <a:off x="70339" y="59532"/>
            <a:ext cx="8954966" cy="4980385"/>
            <a:chOff x="0" y="0"/>
            <a:chExt cx="8954965" cy="4980384"/>
          </a:xfrm>
        </p:grpSpPr>
        <p:grpSp>
          <p:nvGrpSpPr>
            <p:cNvPr id="544" name="Group 116"/>
            <p:cNvGrpSpPr/>
            <p:nvPr/>
          </p:nvGrpSpPr>
          <p:grpSpPr>
            <a:xfrm>
              <a:off x="0" y="-1"/>
              <a:ext cx="8954966" cy="4980386"/>
              <a:chOff x="0" y="0"/>
              <a:chExt cx="8954965" cy="4980384"/>
            </a:xfrm>
          </p:grpSpPr>
          <p:grpSp>
            <p:nvGrpSpPr>
              <p:cNvPr id="486" name="Group 58"/>
              <p:cNvGrpSpPr/>
              <p:nvPr/>
            </p:nvGrpSpPr>
            <p:grpSpPr>
              <a:xfrm>
                <a:off x="0" y="-1"/>
                <a:ext cx="1098535" cy="1215629"/>
                <a:chOff x="0" y="0"/>
                <a:chExt cx="1098534" cy="1215627"/>
              </a:xfrm>
            </p:grpSpPr>
            <p:grpSp>
              <p:nvGrpSpPr>
                <p:cNvPr id="436" name="Group 8"/>
                <p:cNvGrpSpPr/>
                <p:nvPr/>
              </p:nvGrpSpPr>
              <p:grpSpPr>
                <a:xfrm>
                  <a:off x="0" y="0"/>
                  <a:ext cx="1098535" cy="80962"/>
                  <a:chOff x="0" y="0"/>
                  <a:chExt cx="1098534" cy="80961"/>
                </a:xfrm>
              </p:grpSpPr>
              <p:sp>
                <p:nvSpPr>
                  <p:cNvPr id="430" name="Rectangle 2"/>
                  <p:cNvSpPr/>
                  <p:nvPr/>
                </p:nvSpPr>
                <p:spPr>
                  <a:xfrm>
                    <a:off x="0" y="0"/>
                    <a:ext cx="95249"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431" name="Rectangle 3"/>
                  <p:cNvSpPr/>
                  <p:nvPr/>
                </p:nvSpPr>
                <p:spPr>
                  <a:xfrm>
                    <a:off x="200022" y="0"/>
                    <a:ext cx="93662"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432" name="Rectangle 4"/>
                  <p:cNvSpPr/>
                  <p:nvPr/>
                </p:nvSpPr>
                <p:spPr>
                  <a:xfrm>
                    <a:off x="401632" y="0"/>
                    <a:ext cx="93662"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433" name="Rectangle 5"/>
                  <p:cNvSpPr/>
                  <p:nvPr/>
                </p:nvSpPr>
                <p:spPr>
                  <a:xfrm>
                    <a:off x="601654" y="0"/>
                    <a:ext cx="95249"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434" name="Rectangle 6"/>
                  <p:cNvSpPr/>
                  <p:nvPr/>
                </p:nvSpPr>
                <p:spPr>
                  <a:xfrm>
                    <a:off x="801676" y="0"/>
                    <a:ext cx="95249"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435" name="Rectangle 7"/>
                  <p:cNvSpPr/>
                  <p:nvPr/>
                </p:nvSpPr>
                <p:spPr>
                  <a:xfrm>
                    <a:off x="1003286" y="0"/>
                    <a:ext cx="95249"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443" name="Group 15"/>
                <p:cNvGrpSpPr/>
                <p:nvPr/>
              </p:nvGrpSpPr>
              <p:grpSpPr>
                <a:xfrm>
                  <a:off x="0" y="159543"/>
                  <a:ext cx="1098535" cy="80963"/>
                  <a:chOff x="0" y="0"/>
                  <a:chExt cx="1098534" cy="80961"/>
                </a:xfrm>
              </p:grpSpPr>
              <p:sp>
                <p:nvSpPr>
                  <p:cNvPr id="437" name="Rectangle 9"/>
                  <p:cNvSpPr/>
                  <p:nvPr/>
                </p:nvSpPr>
                <p:spPr>
                  <a:xfrm>
                    <a:off x="0" y="0"/>
                    <a:ext cx="95249"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438" name="Rectangle 10"/>
                  <p:cNvSpPr/>
                  <p:nvPr/>
                </p:nvSpPr>
                <p:spPr>
                  <a:xfrm>
                    <a:off x="200022" y="0"/>
                    <a:ext cx="93662"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439" name="Rectangle 11"/>
                  <p:cNvSpPr/>
                  <p:nvPr/>
                </p:nvSpPr>
                <p:spPr>
                  <a:xfrm>
                    <a:off x="401632" y="0"/>
                    <a:ext cx="93662"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440" name="Rectangle 12"/>
                  <p:cNvSpPr/>
                  <p:nvPr/>
                </p:nvSpPr>
                <p:spPr>
                  <a:xfrm>
                    <a:off x="601654" y="0"/>
                    <a:ext cx="95249"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441" name="Rectangle 13"/>
                  <p:cNvSpPr/>
                  <p:nvPr/>
                </p:nvSpPr>
                <p:spPr>
                  <a:xfrm>
                    <a:off x="801676" y="0"/>
                    <a:ext cx="95249"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442" name="Rectangle 14"/>
                  <p:cNvSpPr/>
                  <p:nvPr/>
                </p:nvSpPr>
                <p:spPr>
                  <a:xfrm>
                    <a:off x="1003286" y="0"/>
                    <a:ext cx="95249"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450" name="Group 22"/>
                <p:cNvGrpSpPr/>
                <p:nvPr/>
              </p:nvGrpSpPr>
              <p:grpSpPr>
                <a:xfrm>
                  <a:off x="0" y="322659"/>
                  <a:ext cx="1098535" cy="80963"/>
                  <a:chOff x="0" y="0"/>
                  <a:chExt cx="1098534" cy="80961"/>
                </a:xfrm>
              </p:grpSpPr>
              <p:sp>
                <p:nvSpPr>
                  <p:cNvPr id="444" name="Rectangle 16"/>
                  <p:cNvSpPr/>
                  <p:nvPr/>
                </p:nvSpPr>
                <p:spPr>
                  <a:xfrm>
                    <a:off x="0" y="0"/>
                    <a:ext cx="95249"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445" name="Rectangle 17"/>
                  <p:cNvSpPr/>
                  <p:nvPr/>
                </p:nvSpPr>
                <p:spPr>
                  <a:xfrm>
                    <a:off x="200022" y="0"/>
                    <a:ext cx="93662"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446" name="Rectangle 18"/>
                  <p:cNvSpPr/>
                  <p:nvPr/>
                </p:nvSpPr>
                <p:spPr>
                  <a:xfrm>
                    <a:off x="401632" y="0"/>
                    <a:ext cx="93662"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447" name="Rectangle 19"/>
                  <p:cNvSpPr/>
                  <p:nvPr/>
                </p:nvSpPr>
                <p:spPr>
                  <a:xfrm>
                    <a:off x="601654" y="0"/>
                    <a:ext cx="95249"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448" name="Rectangle 20"/>
                  <p:cNvSpPr/>
                  <p:nvPr/>
                </p:nvSpPr>
                <p:spPr>
                  <a:xfrm>
                    <a:off x="801676" y="0"/>
                    <a:ext cx="95249"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449" name="Rectangle 21"/>
                  <p:cNvSpPr/>
                  <p:nvPr/>
                </p:nvSpPr>
                <p:spPr>
                  <a:xfrm>
                    <a:off x="1003286" y="0"/>
                    <a:ext cx="95249"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457" name="Group 29"/>
                <p:cNvGrpSpPr/>
                <p:nvPr/>
              </p:nvGrpSpPr>
              <p:grpSpPr>
                <a:xfrm>
                  <a:off x="0" y="485775"/>
                  <a:ext cx="1098535" cy="80963"/>
                  <a:chOff x="0" y="0"/>
                  <a:chExt cx="1098534" cy="80961"/>
                </a:xfrm>
              </p:grpSpPr>
              <p:sp>
                <p:nvSpPr>
                  <p:cNvPr id="451" name="Rectangle 23"/>
                  <p:cNvSpPr/>
                  <p:nvPr/>
                </p:nvSpPr>
                <p:spPr>
                  <a:xfrm>
                    <a:off x="0" y="0"/>
                    <a:ext cx="95249"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452" name="Rectangle 24"/>
                  <p:cNvSpPr/>
                  <p:nvPr/>
                </p:nvSpPr>
                <p:spPr>
                  <a:xfrm>
                    <a:off x="200022" y="0"/>
                    <a:ext cx="93662"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453" name="Rectangle 25"/>
                  <p:cNvSpPr/>
                  <p:nvPr/>
                </p:nvSpPr>
                <p:spPr>
                  <a:xfrm>
                    <a:off x="401632" y="0"/>
                    <a:ext cx="93662"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454" name="Rectangle 26"/>
                  <p:cNvSpPr/>
                  <p:nvPr/>
                </p:nvSpPr>
                <p:spPr>
                  <a:xfrm>
                    <a:off x="601654" y="0"/>
                    <a:ext cx="95249"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455" name="Rectangle 27"/>
                  <p:cNvSpPr/>
                  <p:nvPr/>
                </p:nvSpPr>
                <p:spPr>
                  <a:xfrm>
                    <a:off x="801676" y="0"/>
                    <a:ext cx="95249"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456" name="Rectangle 28"/>
                  <p:cNvSpPr/>
                  <p:nvPr/>
                </p:nvSpPr>
                <p:spPr>
                  <a:xfrm>
                    <a:off x="1003286" y="0"/>
                    <a:ext cx="95249"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464" name="Group 36"/>
                <p:cNvGrpSpPr/>
                <p:nvPr/>
              </p:nvGrpSpPr>
              <p:grpSpPr>
                <a:xfrm>
                  <a:off x="0" y="646509"/>
                  <a:ext cx="1098535" cy="80963"/>
                  <a:chOff x="0" y="0"/>
                  <a:chExt cx="1098534" cy="80961"/>
                </a:xfrm>
              </p:grpSpPr>
              <p:sp>
                <p:nvSpPr>
                  <p:cNvPr id="458" name="Rectangle 30"/>
                  <p:cNvSpPr/>
                  <p:nvPr/>
                </p:nvSpPr>
                <p:spPr>
                  <a:xfrm>
                    <a:off x="0" y="0"/>
                    <a:ext cx="95249"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459" name="Rectangle 31"/>
                  <p:cNvSpPr/>
                  <p:nvPr/>
                </p:nvSpPr>
                <p:spPr>
                  <a:xfrm>
                    <a:off x="200022" y="0"/>
                    <a:ext cx="93662"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460" name="Rectangle 32"/>
                  <p:cNvSpPr/>
                  <p:nvPr/>
                </p:nvSpPr>
                <p:spPr>
                  <a:xfrm>
                    <a:off x="401632" y="0"/>
                    <a:ext cx="93662"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461" name="Rectangle 33"/>
                  <p:cNvSpPr/>
                  <p:nvPr/>
                </p:nvSpPr>
                <p:spPr>
                  <a:xfrm>
                    <a:off x="601654" y="0"/>
                    <a:ext cx="95249"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462" name="Rectangle 34"/>
                  <p:cNvSpPr/>
                  <p:nvPr/>
                </p:nvSpPr>
                <p:spPr>
                  <a:xfrm>
                    <a:off x="801676" y="0"/>
                    <a:ext cx="95249"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463" name="Rectangle 35"/>
                  <p:cNvSpPr/>
                  <p:nvPr/>
                </p:nvSpPr>
                <p:spPr>
                  <a:xfrm>
                    <a:off x="1003286" y="0"/>
                    <a:ext cx="95249"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471" name="Group 43"/>
                <p:cNvGrpSpPr/>
                <p:nvPr/>
              </p:nvGrpSpPr>
              <p:grpSpPr>
                <a:xfrm>
                  <a:off x="0" y="809625"/>
                  <a:ext cx="1098535" cy="80963"/>
                  <a:chOff x="0" y="0"/>
                  <a:chExt cx="1098534" cy="80961"/>
                </a:xfrm>
              </p:grpSpPr>
              <p:sp>
                <p:nvSpPr>
                  <p:cNvPr id="465" name="Rectangle 37"/>
                  <p:cNvSpPr/>
                  <p:nvPr/>
                </p:nvSpPr>
                <p:spPr>
                  <a:xfrm>
                    <a:off x="0" y="0"/>
                    <a:ext cx="95249"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466" name="Rectangle 38"/>
                  <p:cNvSpPr/>
                  <p:nvPr/>
                </p:nvSpPr>
                <p:spPr>
                  <a:xfrm>
                    <a:off x="200022" y="0"/>
                    <a:ext cx="93662"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467" name="Rectangle 39"/>
                  <p:cNvSpPr/>
                  <p:nvPr/>
                </p:nvSpPr>
                <p:spPr>
                  <a:xfrm>
                    <a:off x="401632" y="0"/>
                    <a:ext cx="93662"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468" name="Rectangle 40"/>
                  <p:cNvSpPr/>
                  <p:nvPr/>
                </p:nvSpPr>
                <p:spPr>
                  <a:xfrm>
                    <a:off x="601654" y="0"/>
                    <a:ext cx="95249"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469" name="Rectangle 41"/>
                  <p:cNvSpPr/>
                  <p:nvPr/>
                </p:nvSpPr>
                <p:spPr>
                  <a:xfrm>
                    <a:off x="801676" y="0"/>
                    <a:ext cx="95249"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470" name="Rectangle 42"/>
                  <p:cNvSpPr/>
                  <p:nvPr/>
                </p:nvSpPr>
                <p:spPr>
                  <a:xfrm>
                    <a:off x="1003286" y="0"/>
                    <a:ext cx="95249"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478" name="Group 50"/>
                <p:cNvGrpSpPr/>
                <p:nvPr/>
              </p:nvGrpSpPr>
              <p:grpSpPr>
                <a:xfrm>
                  <a:off x="0" y="971550"/>
                  <a:ext cx="1098535" cy="80963"/>
                  <a:chOff x="0" y="0"/>
                  <a:chExt cx="1098534" cy="80961"/>
                </a:xfrm>
              </p:grpSpPr>
              <p:sp>
                <p:nvSpPr>
                  <p:cNvPr id="472" name="Rectangle 44"/>
                  <p:cNvSpPr/>
                  <p:nvPr/>
                </p:nvSpPr>
                <p:spPr>
                  <a:xfrm>
                    <a:off x="0" y="0"/>
                    <a:ext cx="95249"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473" name="Rectangle 45"/>
                  <p:cNvSpPr/>
                  <p:nvPr/>
                </p:nvSpPr>
                <p:spPr>
                  <a:xfrm>
                    <a:off x="200022" y="0"/>
                    <a:ext cx="93662"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474" name="Rectangle 46"/>
                  <p:cNvSpPr/>
                  <p:nvPr/>
                </p:nvSpPr>
                <p:spPr>
                  <a:xfrm>
                    <a:off x="401632" y="0"/>
                    <a:ext cx="93662"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475" name="Rectangle 47"/>
                  <p:cNvSpPr/>
                  <p:nvPr/>
                </p:nvSpPr>
                <p:spPr>
                  <a:xfrm>
                    <a:off x="601654" y="0"/>
                    <a:ext cx="95249"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476" name="Rectangle 48"/>
                  <p:cNvSpPr/>
                  <p:nvPr/>
                </p:nvSpPr>
                <p:spPr>
                  <a:xfrm>
                    <a:off x="801676" y="0"/>
                    <a:ext cx="95249"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477" name="Rectangle 49"/>
                  <p:cNvSpPr/>
                  <p:nvPr/>
                </p:nvSpPr>
                <p:spPr>
                  <a:xfrm>
                    <a:off x="1003286" y="0"/>
                    <a:ext cx="95249"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485" name="Group 57"/>
                <p:cNvGrpSpPr/>
                <p:nvPr/>
              </p:nvGrpSpPr>
              <p:grpSpPr>
                <a:xfrm>
                  <a:off x="0" y="1134665"/>
                  <a:ext cx="1098535" cy="80963"/>
                  <a:chOff x="0" y="0"/>
                  <a:chExt cx="1098534" cy="80961"/>
                </a:xfrm>
              </p:grpSpPr>
              <p:sp>
                <p:nvSpPr>
                  <p:cNvPr id="479" name="Rectangle 51"/>
                  <p:cNvSpPr/>
                  <p:nvPr/>
                </p:nvSpPr>
                <p:spPr>
                  <a:xfrm>
                    <a:off x="0" y="0"/>
                    <a:ext cx="95249"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480" name="Rectangle 52"/>
                  <p:cNvSpPr/>
                  <p:nvPr/>
                </p:nvSpPr>
                <p:spPr>
                  <a:xfrm>
                    <a:off x="200022" y="0"/>
                    <a:ext cx="93662"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481" name="Rectangle 53"/>
                  <p:cNvSpPr/>
                  <p:nvPr/>
                </p:nvSpPr>
                <p:spPr>
                  <a:xfrm>
                    <a:off x="401632" y="0"/>
                    <a:ext cx="93662"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482" name="Rectangle 54"/>
                  <p:cNvSpPr/>
                  <p:nvPr/>
                </p:nvSpPr>
                <p:spPr>
                  <a:xfrm>
                    <a:off x="601654" y="0"/>
                    <a:ext cx="95249"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483" name="Rectangle 55"/>
                  <p:cNvSpPr/>
                  <p:nvPr/>
                </p:nvSpPr>
                <p:spPr>
                  <a:xfrm>
                    <a:off x="801676" y="0"/>
                    <a:ext cx="95249"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484" name="Rectangle 56"/>
                  <p:cNvSpPr/>
                  <p:nvPr/>
                </p:nvSpPr>
                <p:spPr>
                  <a:xfrm>
                    <a:off x="1003286" y="0"/>
                    <a:ext cx="95249"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grpSp>
            <p:nvGrpSpPr>
              <p:cNvPr id="543" name="Group 115"/>
              <p:cNvGrpSpPr/>
              <p:nvPr/>
            </p:nvGrpSpPr>
            <p:grpSpPr>
              <a:xfrm>
                <a:off x="7858018" y="3764757"/>
                <a:ext cx="1096948" cy="1215628"/>
                <a:chOff x="0" y="0"/>
                <a:chExt cx="1096947" cy="1215627"/>
              </a:xfrm>
            </p:grpSpPr>
            <p:grpSp>
              <p:nvGrpSpPr>
                <p:cNvPr id="493" name="Group 65"/>
                <p:cNvGrpSpPr/>
                <p:nvPr/>
              </p:nvGrpSpPr>
              <p:grpSpPr>
                <a:xfrm>
                  <a:off x="-1" y="0"/>
                  <a:ext cx="1096949" cy="80962"/>
                  <a:chOff x="0" y="0"/>
                  <a:chExt cx="1096947" cy="80961"/>
                </a:xfrm>
              </p:grpSpPr>
              <p:sp>
                <p:nvSpPr>
                  <p:cNvPr id="487" name="Rectangle 59"/>
                  <p:cNvSpPr/>
                  <p:nvPr/>
                </p:nvSpPr>
                <p:spPr>
                  <a:xfrm>
                    <a:off x="-1" y="0"/>
                    <a:ext cx="93662"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488" name="Rectangle 60"/>
                  <p:cNvSpPr/>
                  <p:nvPr/>
                </p:nvSpPr>
                <p:spPr>
                  <a:xfrm>
                    <a:off x="193672" y="0"/>
                    <a:ext cx="100012"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489" name="Rectangle 61"/>
                  <p:cNvSpPr/>
                  <p:nvPr/>
                </p:nvSpPr>
                <p:spPr>
                  <a:xfrm>
                    <a:off x="400044" y="0"/>
                    <a:ext cx="95249"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490" name="Rectangle 62"/>
                  <p:cNvSpPr/>
                  <p:nvPr/>
                </p:nvSpPr>
                <p:spPr>
                  <a:xfrm>
                    <a:off x="600066" y="0"/>
                    <a:ext cx="95249"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491" name="Rectangle 63"/>
                  <p:cNvSpPr/>
                  <p:nvPr/>
                </p:nvSpPr>
                <p:spPr>
                  <a:xfrm>
                    <a:off x="801676" y="0"/>
                    <a:ext cx="93662"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492" name="Rectangle 64"/>
                  <p:cNvSpPr/>
                  <p:nvPr/>
                </p:nvSpPr>
                <p:spPr>
                  <a:xfrm>
                    <a:off x="1003286" y="0"/>
                    <a:ext cx="93662"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500" name="Group 72"/>
                <p:cNvGrpSpPr/>
                <p:nvPr/>
              </p:nvGrpSpPr>
              <p:grpSpPr>
                <a:xfrm>
                  <a:off x="-1" y="159543"/>
                  <a:ext cx="1096949" cy="80963"/>
                  <a:chOff x="0" y="0"/>
                  <a:chExt cx="1096947" cy="80961"/>
                </a:xfrm>
              </p:grpSpPr>
              <p:sp>
                <p:nvSpPr>
                  <p:cNvPr id="494" name="Rectangle 66"/>
                  <p:cNvSpPr/>
                  <p:nvPr/>
                </p:nvSpPr>
                <p:spPr>
                  <a:xfrm>
                    <a:off x="-1" y="0"/>
                    <a:ext cx="93662"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495" name="Rectangle 67"/>
                  <p:cNvSpPr/>
                  <p:nvPr/>
                </p:nvSpPr>
                <p:spPr>
                  <a:xfrm>
                    <a:off x="193672" y="0"/>
                    <a:ext cx="100012"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496" name="Rectangle 68"/>
                  <p:cNvSpPr/>
                  <p:nvPr/>
                </p:nvSpPr>
                <p:spPr>
                  <a:xfrm>
                    <a:off x="400044" y="0"/>
                    <a:ext cx="95249"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497" name="Rectangle 69"/>
                  <p:cNvSpPr/>
                  <p:nvPr/>
                </p:nvSpPr>
                <p:spPr>
                  <a:xfrm>
                    <a:off x="600066" y="0"/>
                    <a:ext cx="95249"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498" name="Rectangle 70"/>
                  <p:cNvSpPr/>
                  <p:nvPr/>
                </p:nvSpPr>
                <p:spPr>
                  <a:xfrm>
                    <a:off x="801676" y="0"/>
                    <a:ext cx="93662"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499" name="Rectangle 71"/>
                  <p:cNvSpPr/>
                  <p:nvPr/>
                </p:nvSpPr>
                <p:spPr>
                  <a:xfrm>
                    <a:off x="1003286" y="0"/>
                    <a:ext cx="93662"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507" name="Group 79"/>
                <p:cNvGrpSpPr/>
                <p:nvPr/>
              </p:nvGrpSpPr>
              <p:grpSpPr>
                <a:xfrm>
                  <a:off x="-1" y="322659"/>
                  <a:ext cx="1096949" cy="80963"/>
                  <a:chOff x="0" y="0"/>
                  <a:chExt cx="1096947" cy="80961"/>
                </a:xfrm>
              </p:grpSpPr>
              <p:sp>
                <p:nvSpPr>
                  <p:cNvPr id="501" name="Rectangle 73"/>
                  <p:cNvSpPr/>
                  <p:nvPr/>
                </p:nvSpPr>
                <p:spPr>
                  <a:xfrm>
                    <a:off x="-1" y="0"/>
                    <a:ext cx="93662"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502" name="Rectangle 74"/>
                  <p:cNvSpPr/>
                  <p:nvPr/>
                </p:nvSpPr>
                <p:spPr>
                  <a:xfrm>
                    <a:off x="193672" y="0"/>
                    <a:ext cx="100012"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503" name="Rectangle 75"/>
                  <p:cNvSpPr/>
                  <p:nvPr/>
                </p:nvSpPr>
                <p:spPr>
                  <a:xfrm>
                    <a:off x="400044" y="0"/>
                    <a:ext cx="95249"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504" name="Rectangle 76"/>
                  <p:cNvSpPr/>
                  <p:nvPr/>
                </p:nvSpPr>
                <p:spPr>
                  <a:xfrm>
                    <a:off x="600066" y="0"/>
                    <a:ext cx="95249"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505" name="Rectangle 77"/>
                  <p:cNvSpPr/>
                  <p:nvPr/>
                </p:nvSpPr>
                <p:spPr>
                  <a:xfrm>
                    <a:off x="801676" y="0"/>
                    <a:ext cx="93662"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506" name="Rectangle 78"/>
                  <p:cNvSpPr/>
                  <p:nvPr/>
                </p:nvSpPr>
                <p:spPr>
                  <a:xfrm>
                    <a:off x="1003286" y="0"/>
                    <a:ext cx="93662"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514" name="Group 86"/>
                <p:cNvGrpSpPr/>
                <p:nvPr/>
              </p:nvGrpSpPr>
              <p:grpSpPr>
                <a:xfrm>
                  <a:off x="-1" y="485775"/>
                  <a:ext cx="1096949" cy="80963"/>
                  <a:chOff x="0" y="0"/>
                  <a:chExt cx="1096947" cy="80961"/>
                </a:xfrm>
              </p:grpSpPr>
              <p:sp>
                <p:nvSpPr>
                  <p:cNvPr id="508" name="Rectangle 80"/>
                  <p:cNvSpPr/>
                  <p:nvPr/>
                </p:nvSpPr>
                <p:spPr>
                  <a:xfrm>
                    <a:off x="-1" y="0"/>
                    <a:ext cx="93662"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509" name="Rectangle 81"/>
                  <p:cNvSpPr/>
                  <p:nvPr/>
                </p:nvSpPr>
                <p:spPr>
                  <a:xfrm>
                    <a:off x="193672" y="0"/>
                    <a:ext cx="100012"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510" name="Rectangle 82"/>
                  <p:cNvSpPr/>
                  <p:nvPr/>
                </p:nvSpPr>
                <p:spPr>
                  <a:xfrm>
                    <a:off x="400044" y="0"/>
                    <a:ext cx="95249"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511" name="Rectangle 83"/>
                  <p:cNvSpPr/>
                  <p:nvPr/>
                </p:nvSpPr>
                <p:spPr>
                  <a:xfrm>
                    <a:off x="600066" y="0"/>
                    <a:ext cx="95249"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512" name="Rectangle 84"/>
                  <p:cNvSpPr/>
                  <p:nvPr/>
                </p:nvSpPr>
                <p:spPr>
                  <a:xfrm>
                    <a:off x="801676" y="0"/>
                    <a:ext cx="93662"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513" name="Rectangle 85"/>
                  <p:cNvSpPr/>
                  <p:nvPr/>
                </p:nvSpPr>
                <p:spPr>
                  <a:xfrm>
                    <a:off x="1003286" y="0"/>
                    <a:ext cx="93662"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521" name="Group 93"/>
                <p:cNvGrpSpPr/>
                <p:nvPr/>
              </p:nvGrpSpPr>
              <p:grpSpPr>
                <a:xfrm>
                  <a:off x="-1" y="646509"/>
                  <a:ext cx="1096949" cy="80963"/>
                  <a:chOff x="0" y="0"/>
                  <a:chExt cx="1096947" cy="80961"/>
                </a:xfrm>
              </p:grpSpPr>
              <p:sp>
                <p:nvSpPr>
                  <p:cNvPr id="515" name="Rectangle 87"/>
                  <p:cNvSpPr/>
                  <p:nvPr/>
                </p:nvSpPr>
                <p:spPr>
                  <a:xfrm>
                    <a:off x="-1" y="0"/>
                    <a:ext cx="93662"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516" name="Rectangle 88"/>
                  <p:cNvSpPr/>
                  <p:nvPr/>
                </p:nvSpPr>
                <p:spPr>
                  <a:xfrm>
                    <a:off x="193672" y="0"/>
                    <a:ext cx="100012"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517" name="Rectangle 89"/>
                  <p:cNvSpPr/>
                  <p:nvPr/>
                </p:nvSpPr>
                <p:spPr>
                  <a:xfrm>
                    <a:off x="400044" y="0"/>
                    <a:ext cx="95249"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518" name="Rectangle 90"/>
                  <p:cNvSpPr/>
                  <p:nvPr/>
                </p:nvSpPr>
                <p:spPr>
                  <a:xfrm>
                    <a:off x="600066" y="0"/>
                    <a:ext cx="95249"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519" name="Rectangle 91"/>
                  <p:cNvSpPr/>
                  <p:nvPr/>
                </p:nvSpPr>
                <p:spPr>
                  <a:xfrm>
                    <a:off x="801676" y="0"/>
                    <a:ext cx="93662"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520" name="Rectangle 92"/>
                  <p:cNvSpPr/>
                  <p:nvPr/>
                </p:nvSpPr>
                <p:spPr>
                  <a:xfrm>
                    <a:off x="1003286" y="0"/>
                    <a:ext cx="93662"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528" name="Group 100"/>
                <p:cNvGrpSpPr/>
                <p:nvPr/>
              </p:nvGrpSpPr>
              <p:grpSpPr>
                <a:xfrm>
                  <a:off x="-1" y="809625"/>
                  <a:ext cx="1096949" cy="80963"/>
                  <a:chOff x="0" y="0"/>
                  <a:chExt cx="1096947" cy="80961"/>
                </a:xfrm>
              </p:grpSpPr>
              <p:sp>
                <p:nvSpPr>
                  <p:cNvPr id="522" name="Rectangle 94"/>
                  <p:cNvSpPr/>
                  <p:nvPr/>
                </p:nvSpPr>
                <p:spPr>
                  <a:xfrm>
                    <a:off x="-1" y="0"/>
                    <a:ext cx="93662"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523" name="Rectangle 95"/>
                  <p:cNvSpPr/>
                  <p:nvPr/>
                </p:nvSpPr>
                <p:spPr>
                  <a:xfrm>
                    <a:off x="193672" y="0"/>
                    <a:ext cx="100012"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524" name="Rectangle 96"/>
                  <p:cNvSpPr/>
                  <p:nvPr/>
                </p:nvSpPr>
                <p:spPr>
                  <a:xfrm>
                    <a:off x="400044" y="0"/>
                    <a:ext cx="95249"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525" name="Rectangle 97"/>
                  <p:cNvSpPr/>
                  <p:nvPr/>
                </p:nvSpPr>
                <p:spPr>
                  <a:xfrm>
                    <a:off x="600066" y="0"/>
                    <a:ext cx="95249"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526" name="Rectangle 98"/>
                  <p:cNvSpPr/>
                  <p:nvPr/>
                </p:nvSpPr>
                <p:spPr>
                  <a:xfrm>
                    <a:off x="801676" y="0"/>
                    <a:ext cx="93662"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527" name="Rectangle 99"/>
                  <p:cNvSpPr/>
                  <p:nvPr/>
                </p:nvSpPr>
                <p:spPr>
                  <a:xfrm>
                    <a:off x="1003286" y="0"/>
                    <a:ext cx="93662"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535" name="Group 107"/>
                <p:cNvGrpSpPr/>
                <p:nvPr/>
              </p:nvGrpSpPr>
              <p:grpSpPr>
                <a:xfrm>
                  <a:off x="-1" y="971550"/>
                  <a:ext cx="1096949" cy="80963"/>
                  <a:chOff x="0" y="0"/>
                  <a:chExt cx="1096947" cy="80961"/>
                </a:xfrm>
              </p:grpSpPr>
              <p:sp>
                <p:nvSpPr>
                  <p:cNvPr id="529" name="Rectangle 101"/>
                  <p:cNvSpPr/>
                  <p:nvPr/>
                </p:nvSpPr>
                <p:spPr>
                  <a:xfrm>
                    <a:off x="-1" y="0"/>
                    <a:ext cx="93662"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530" name="Rectangle 102"/>
                  <p:cNvSpPr/>
                  <p:nvPr/>
                </p:nvSpPr>
                <p:spPr>
                  <a:xfrm>
                    <a:off x="193672" y="0"/>
                    <a:ext cx="100012"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531" name="Rectangle 103"/>
                  <p:cNvSpPr/>
                  <p:nvPr/>
                </p:nvSpPr>
                <p:spPr>
                  <a:xfrm>
                    <a:off x="400044" y="0"/>
                    <a:ext cx="95249"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532" name="Rectangle 104"/>
                  <p:cNvSpPr/>
                  <p:nvPr/>
                </p:nvSpPr>
                <p:spPr>
                  <a:xfrm>
                    <a:off x="600066" y="0"/>
                    <a:ext cx="95249"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533" name="Rectangle 105"/>
                  <p:cNvSpPr/>
                  <p:nvPr/>
                </p:nvSpPr>
                <p:spPr>
                  <a:xfrm>
                    <a:off x="801676" y="0"/>
                    <a:ext cx="93662"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534" name="Rectangle 106"/>
                  <p:cNvSpPr/>
                  <p:nvPr/>
                </p:nvSpPr>
                <p:spPr>
                  <a:xfrm>
                    <a:off x="1003286" y="0"/>
                    <a:ext cx="93662"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542" name="Group 114"/>
                <p:cNvGrpSpPr/>
                <p:nvPr/>
              </p:nvGrpSpPr>
              <p:grpSpPr>
                <a:xfrm>
                  <a:off x="-1" y="1134665"/>
                  <a:ext cx="1096949" cy="80963"/>
                  <a:chOff x="0" y="0"/>
                  <a:chExt cx="1096947" cy="80961"/>
                </a:xfrm>
              </p:grpSpPr>
              <p:sp>
                <p:nvSpPr>
                  <p:cNvPr id="536" name="Rectangle 108"/>
                  <p:cNvSpPr/>
                  <p:nvPr/>
                </p:nvSpPr>
                <p:spPr>
                  <a:xfrm>
                    <a:off x="-1" y="0"/>
                    <a:ext cx="93662"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537" name="Rectangle 109"/>
                  <p:cNvSpPr/>
                  <p:nvPr/>
                </p:nvSpPr>
                <p:spPr>
                  <a:xfrm>
                    <a:off x="193672" y="0"/>
                    <a:ext cx="100012"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538" name="Rectangle 110"/>
                  <p:cNvSpPr/>
                  <p:nvPr/>
                </p:nvSpPr>
                <p:spPr>
                  <a:xfrm>
                    <a:off x="400044" y="0"/>
                    <a:ext cx="95249"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539" name="Rectangle 111"/>
                  <p:cNvSpPr/>
                  <p:nvPr/>
                </p:nvSpPr>
                <p:spPr>
                  <a:xfrm>
                    <a:off x="600066" y="0"/>
                    <a:ext cx="95249"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540" name="Rectangle 112"/>
                  <p:cNvSpPr/>
                  <p:nvPr/>
                </p:nvSpPr>
                <p:spPr>
                  <a:xfrm>
                    <a:off x="801676" y="0"/>
                    <a:ext cx="93662"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541" name="Rectangle 113"/>
                  <p:cNvSpPr/>
                  <p:nvPr/>
                </p:nvSpPr>
                <p:spPr>
                  <a:xfrm>
                    <a:off x="1003286" y="0"/>
                    <a:ext cx="93662"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grpSp>
        <p:sp>
          <p:nvSpPr>
            <p:cNvPr id="545" name="Rectangle 117"/>
            <p:cNvSpPr/>
            <p:nvPr/>
          </p:nvSpPr>
          <p:spPr>
            <a:xfrm>
              <a:off x="393694" y="302418"/>
              <a:ext cx="8216789" cy="4419602"/>
            </a:xfrm>
            <a:prstGeom prst="rect">
              <a:avLst/>
            </a:prstGeom>
            <a:solidFill>
              <a:srgbClr val="FFFFFF"/>
            </a:solidFill>
            <a:ln w="12700" cap="flat">
              <a:solidFill>
                <a:srgbClr val="000000"/>
              </a:solidFill>
              <a:prstDash val="solid"/>
              <a:miter lim="800000"/>
            </a:ln>
            <a:effectLst>
              <a:outerShdw blurRad="63500" dist="71842" dir="2700000" rotWithShape="0">
                <a:srgbClr val="232323">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pic>
        <p:nvPicPr>
          <p:cNvPr id="547" name="Picture 121" descr="Picture 121"/>
          <p:cNvPicPr>
            <a:picLocks noChangeAspect="1"/>
          </p:cNvPicPr>
          <p:nvPr/>
        </p:nvPicPr>
        <p:blipFill>
          <a:blip r:embed="rId2"/>
          <a:stretch>
            <a:fillRect/>
          </a:stretch>
        </p:blipFill>
        <p:spPr>
          <a:xfrm>
            <a:off x="622789" y="4245769"/>
            <a:ext cx="977411" cy="440532"/>
          </a:xfrm>
          <a:prstGeom prst="rect">
            <a:avLst/>
          </a:prstGeom>
          <a:ln w="12700">
            <a:miter lim="400000"/>
          </a:ln>
        </p:spPr>
      </p:pic>
      <p:sp>
        <p:nvSpPr>
          <p:cNvPr id="548" name="Title Text"/>
          <p:cNvSpPr txBox="1">
            <a:spLocks noGrp="1"/>
          </p:cNvSpPr>
          <p:nvPr>
            <p:ph type="title"/>
          </p:nvPr>
        </p:nvSpPr>
        <p:spPr>
          <a:xfrm>
            <a:off x="990600" y="457200"/>
            <a:ext cx="7162800" cy="857250"/>
          </a:xfrm>
          <a:prstGeom prst="rect">
            <a:avLst/>
          </a:prstGeom>
        </p:spPr>
        <p:txBody>
          <a:bodyPr lIns="44450" tIns="44450" rIns="44450" bIns="44450"/>
          <a:lstStyle>
            <a:lvl1pPr defTabSz="914400">
              <a:lnSpc>
                <a:spcPct val="90000"/>
              </a:lnSpc>
              <a:defRPr sz="2700" b="1">
                <a:latin typeface="Times New Roman"/>
                <a:ea typeface="Times New Roman"/>
                <a:cs typeface="Times New Roman"/>
                <a:sym typeface="Times New Roman"/>
              </a:defRPr>
            </a:lvl1pPr>
          </a:lstStyle>
          <a:p>
            <a:r>
              <a:t>Title Text</a:t>
            </a:r>
          </a:p>
        </p:txBody>
      </p:sp>
      <p:sp>
        <p:nvSpPr>
          <p:cNvPr id="549" name="Body Level One…"/>
          <p:cNvSpPr txBox="1">
            <a:spLocks noGrp="1"/>
          </p:cNvSpPr>
          <p:nvPr>
            <p:ph type="body" sz="half" idx="1"/>
          </p:nvPr>
        </p:nvSpPr>
        <p:spPr>
          <a:xfrm>
            <a:off x="990600" y="1485900"/>
            <a:ext cx="3511063" cy="3086100"/>
          </a:xfrm>
          <a:prstGeom prst="rect">
            <a:avLst/>
          </a:prstGeom>
        </p:spPr>
        <p:txBody>
          <a:bodyPr lIns="44450" tIns="44450" rIns="44450" bIns="44450"/>
          <a:lstStyle>
            <a:lvl1pPr marL="214313" indent="-214313" defTabSz="914400">
              <a:lnSpc>
                <a:spcPct val="90000"/>
              </a:lnSpc>
              <a:buSzTx/>
              <a:buFontTx/>
              <a:buNone/>
              <a:defRPr sz="2100" b="1">
                <a:latin typeface="Arial"/>
                <a:ea typeface="Arial"/>
                <a:cs typeface="Arial"/>
                <a:sym typeface="Arial"/>
              </a:defRPr>
            </a:lvl1pPr>
            <a:lvl2pPr marL="214313" indent="128586" defTabSz="914400">
              <a:lnSpc>
                <a:spcPct val="90000"/>
              </a:lnSpc>
              <a:buSzTx/>
              <a:buFontTx/>
              <a:buNone/>
              <a:defRPr sz="2100" b="1">
                <a:latin typeface="Arial"/>
                <a:ea typeface="Arial"/>
                <a:cs typeface="Arial"/>
                <a:sym typeface="Arial"/>
              </a:defRPr>
            </a:lvl2pPr>
            <a:lvl3pPr marL="214313" indent="471487" defTabSz="914400">
              <a:lnSpc>
                <a:spcPct val="90000"/>
              </a:lnSpc>
              <a:buSzTx/>
              <a:buFontTx/>
              <a:buNone/>
              <a:defRPr sz="2100" b="1">
                <a:latin typeface="Arial"/>
                <a:ea typeface="Arial"/>
                <a:cs typeface="Arial"/>
                <a:sym typeface="Arial"/>
              </a:defRPr>
            </a:lvl3pPr>
            <a:lvl4pPr marL="214313" indent="814387" defTabSz="914400">
              <a:lnSpc>
                <a:spcPct val="90000"/>
              </a:lnSpc>
              <a:buSzTx/>
              <a:buFontTx/>
              <a:buNone/>
              <a:defRPr sz="2100" b="1">
                <a:latin typeface="Arial"/>
                <a:ea typeface="Arial"/>
                <a:cs typeface="Arial"/>
                <a:sym typeface="Arial"/>
              </a:defRPr>
            </a:lvl4pPr>
            <a:lvl5pPr marL="214313" indent="1157287" defTabSz="914400">
              <a:lnSpc>
                <a:spcPct val="90000"/>
              </a:lnSpc>
              <a:buSzTx/>
              <a:buFontTx/>
              <a:buNone/>
              <a:defRPr sz="2100" b="1">
                <a:latin typeface="Arial"/>
                <a:ea typeface="Arial"/>
                <a:cs typeface="Arial"/>
                <a:sym typeface="Arial"/>
              </a:defRPr>
            </a:lvl5pPr>
          </a:lstStyle>
          <a:p>
            <a:r>
              <a:t>Body Level One</a:t>
            </a:r>
          </a:p>
          <a:p>
            <a:pPr lvl="1"/>
            <a:r>
              <a:t>Body Level Two</a:t>
            </a:r>
          </a:p>
          <a:p>
            <a:pPr lvl="2"/>
            <a:r>
              <a:t>Body Level Three</a:t>
            </a:r>
          </a:p>
          <a:p>
            <a:pPr lvl="3"/>
            <a:r>
              <a:t>Body Level Four</a:t>
            </a:r>
          </a:p>
          <a:p>
            <a:pPr lvl="4"/>
            <a:r>
              <a:t>Body Level Five</a:t>
            </a:r>
          </a:p>
        </p:txBody>
      </p:sp>
      <p:sp>
        <p:nvSpPr>
          <p:cNvPr id="550" name="Slide Number"/>
          <p:cNvSpPr txBox="1">
            <a:spLocks noGrp="1"/>
          </p:cNvSpPr>
          <p:nvPr>
            <p:ph type="sldNum" sz="quarter" idx="2"/>
          </p:nvPr>
        </p:nvSpPr>
        <p:spPr>
          <a:xfrm>
            <a:off x="4419600" y="4627562"/>
            <a:ext cx="2133600" cy="2794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Comparison">
    <p:spTree>
      <p:nvGrpSpPr>
        <p:cNvPr id="1" name=""/>
        <p:cNvGrpSpPr/>
        <p:nvPr/>
      </p:nvGrpSpPr>
      <p:grpSpPr>
        <a:xfrm>
          <a:off x="0" y="0"/>
          <a:ext cx="0" cy="0"/>
          <a:chOff x="0" y="0"/>
          <a:chExt cx="0" cy="0"/>
        </a:xfrm>
      </p:grpSpPr>
      <p:grpSp>
        <p:nvGrpSpPr>
          <p:cNvPr id="673" name="Group 118"/>
          <p:cNvGrpSpPr/>
          <p:nvPr/>
        </p:nvGrpSpPr>
        <p:grpSpPr>
          <a:xfrm>
            <a:off x="70339" y="59532"/>
            <a:ext cx="8954966" cy="4980385"/>
            <a:chOff x="0" y="0"/>
            <a:chExt cx="8954965" cy="4980384"/>
          </a:xfrm>
        </p:grpSpPr>
        <p:grpSp>
          <p:nvGrpSpPr>
            <p:cNvPr id="671" name="Group 116"/>
            <p:cNvGrpSpPr/>
            <p:nvPr/>
          </p:nvGrpSpPr>
          <p:grpSpPr>
            <a:xfrm>
              <a:off x="0" y="-1"/>
              <a:ext cx="8954966" cy="4980386"/>
              <a:chOff x="0" y="0"/>
              <a:chExt cx="8954965" cy="4980384"/>
            </a:xfrm>
          </p:grpSpPr>
          <p:grpSp>
            <p:nvGrpSpPr>
              <p:cNvPr id="613" name="Group 58"/>
              <p:cNvGrpSpPr/>
              <p:nvPr/>
            </p:nvGrpSpPr>
            <p:grpSpPr>
              <a:xfrm>
                <a:off x="0" y="-1"/>
                <a:ext cx="1098535" cy="1215629"/>
                <a:chOff x="0" y="0"/>
                <a:chExt cx="1098534" cy="1215627"/>
              </a:xfrm>
            </p:grpSpPr>
            <p:grpSp>
              <p:nvGrpSpPr>
                <p:cNvPr id="563" name="Group 8"/>
                <p:cNvGrpSpPr/>
                <p:nvPr/>
              </p:nvGrpSpPr>
              <p:grpSpPr>
                <a:xfrm>
                  <a:off x="0" y="0"/>
                  <a:ext cx="1098535" cy="80962"/>
                  <a:chOff x="0" y="0"/>
                  <a:chExt cx="1098534" cy="80961"/>
                </a:xfrm>
              </p:grpSpPr>
              <p:sp>
                <p:nvSpPr>
                  <p:cNvPr id="557" name="Rectangle 2"/>
                  <p:cNvSpPr/>
                  <p:nvPr/>
                </p:nvSpPr>
                <p:spPr>
                  <a:xfrm>
                    <a:off x="0" y="0"/>
                    <a:ext cx="95249"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558" name="Rectangle 3"/>
                  <p:cNvSpPr/>
                  <p:nvPr/>
                </p:nvSpPr>
                <p:spPr>
                  <a:xfrm>
                    <a:off x="200022" y="0"/>
                    <a:ext cx="93662"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559" name="Rectangle 4"/>
                  <p:cNvSpPr/>
                  <p:nvPr/>
                </p:nvSpPr>
                <p:spPr>
                  <a:xfrm>
                    <a:off x="401632" y="0"/>
                    <a:ext cx="93662"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560" name="Rectangle 5"/>
                  <p:cNvSpPr/>
                  <p:nvPr/>
                </p:nvSpPr>
                <p:spPr>
                  <a:xfrm>
                    <a:off x="601654" y="0"/>
                    <a:ext cx="95249"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561" name="Rectangle 6"/>
                  <p:cNvSpPr/>
                  <p:nvPr/>
                </p:nvSpPr>
                <p:spPr>
                  <a:xfrm>
                    <a:off x="801676" y="0"/>
                    <a:ext cx="95249"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562" name="Rectangle 7"/>
                  <p:cNvSpPr/>
                  <p:nvPr/>
                </p:nvSpPr>
                <p:spPr>
                  <a:xfrm>
                    <a:off x="1003286" y="0"/>
                    <a:ext cx="95249"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570" name="Group 15"/>
                <p:cNvGrpSpPr/>
                <p:nvPr/>
              </p:nvGrpSpPr>
              <p:grpSpPr>
                <a:xfrm>
                  <a:off x="0" y="159543"/>
                  <a:ext cx="1098535" cy="80963"/>
                  <a:chOff x="0" y="0"/>
                  <a:chExt cx="1098534" cy="80961"/>
                </a:xfrm>
              </p:grpSpPr>
              <p:sp>
                <p:nvSpPr>
                  <p:cNvPr id="564" name="Rectangle 9"/>
                  <p:cNvSpPr/>
                  <p:nvPr/>
                </p:nvSpPr>
                <p:spPr>
                  <a:xfrm>
                    <a:off x="0" y="0"/>
                    <a:ext cx="95249"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565" name="Rectangle 10"/>
                  <p:cNvSpPr/>
                  <p:nvPr/>
                </p:nvSpPr>
                <p:spPr>
                  <a:xfrm>
                    <a:off x="200022" y="0"/>
                    <a:ext cx="93662"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566" name="Rectangle 11"/>
                  <p:cNvSpPr/>
                  <p:nvPr/>
                </p:nvSpPr>
                <p:spPr>
                  <a:xfrm>
                    <a:off x="401632" y="0"/>
                    <a:ext cx="93662"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567" name="Rectangle 12"/>
                  <p:cNvSpPr/>
                  <p:nvPr/>
                </p:nvSpPr>
                <p:spPr>
                  <a:xfrm>
                    <a:off x="601654" y="0"/>
                    <a:ext cx="95249"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568" name="Rectangle 13"/>
                  <p:cNvSpPr/>
                  <p:nvPr/>
                </p:nvSpPr>
                <p:spPr>
                  <a:xfrm>
                    <a:off x="801676" y="0"/>
                    <a:ext cx="95249"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569" name="Rectangle 14"/>
                  <p:cNvSpPr/>
                  <p:nvPr/>
                </p:nvSpPr>
                <p:spPr>
                  <a:xfrm>
                    <a:off x="1003286" y="0"/>
                    <a:ext cx="95249"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577" name="Group 22"/>
                <p:cNvGrpSpPr/>
                <p:nvPr/>
              </p:nvGrpSpPr>
              <p:grpSpPr>
                <a:xfrm>
                  <a:off x="0" y="322659"/>
                  <a:ext cx="1098535" cy="80963"/>
                  <a:chOff x="0" y="0"/>
                  <a:chExt cx="1098534" cy="80961"/>
                </a:xfrm>
              </p:grpSpPr>
              <p:sp>
                <p:nvSpPr>
                  <p:cNvPr id="571" name="Rectangle 16"/>
                  <p:cNvSpPr/>
                  <p:nvPr/>
                </p:nvSpPr>
                <p:spPr>
                  <a:xfrm>
                    <a:off x="0" y="0"/>
                    <a:ext cx="95249"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572" name="Rectangle 17"/>
                  <p:cNvSpPr/>
                  <p:nvPr/>
                </p:nvSpPr>
                <p:spPr>
                  <a:xfrm>
                    <a:off x="200022" y="0"/>
                    <a:ext cx="93662"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573" name="Rectangle 18"/>
                  <p:cNvSpPr/>
                  <p:nvPr/>
                </p:nvSpPr>
                <p:spPr>
                  <a:xfrm>
                    <a:off x="401632" y="0"/>
                    <a:ext cx="93662"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574" name="Rectangle 19"/>
                  <p:cNvSpPr/>
                  <p:nvPr/>
                </p:nvSpPr>
                <p:spPr>
                  <a:xfrm>
                    <a:off x="601654" y="0"/>
                    <a:ext cx="95249"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575" name="Rectangle 20"/>
                  <p:cNvSpPr/>
                  <p:nvPr/>
                </p:nvSpPr>
                <p:spPr>
                  <a:xfrm>
                    <a:off x="801676" y="0"/>
                    <a:ext cx="95249"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576" name="Rectangle 21"/>
                  <p:cNvSpPr/>
                  <p:nvPr/>
                </p:nvSpPr>
                <p:spPr>
                  <a:xfrm>
                    <a:off x="1003286" y="0"/>
                    <a:ext cx="95249"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584" name="Group 29"/>
                <p:cNvGrpSpPr/>
                <p:nvPr/>
              </p:nvGrpSpPr>
              <p:grpSpPr>
                <a:xfrm>
                  <a:off x="0" y="485775"/>
                  <a:ext cx="1098535" cy="80963"/>
                  <a:chOff x="0" y="0"/>
                  <a:chExt cx="1098534" cy="80961"/>
                </a:xfrm>
              </p:grpSpPr>
              <p:sp>
                <p:nvSpPr>
                  <p:cNvPr id="578" name="Rectangle 23"/>
                  <p:cNvSpPr/>
                  <p:nvPr/>
                </p:nvSpPr>
                <p:spPr>
                  <a:xfrm>
                    <a:off x="0" y="0"/>
                    <a:ext cx="95249"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579" name="Rectangle 24"/>
                  <p:cNvSpPr/>
                  <p:nvPr/>
                </p:nvSpPr>
                <p:spPr>
                  <a:xfrm>
                    <a:off x="200022" y="0"/>
                    <a:ext cx="93662"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580" name="Rectangle 25"/>
                  <p:cNvSpPr/>
                  <p:nvPr/>
                </p:nvSpPr>
                <p:spPr>
                  <a:xfrm>
                    <a:off x="401632" y="0"/>
                    <a:ext cx="93662"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581" name="Rectangle 26"/>
                  <p:cNvSpPr/>
                  <p:nvPr/>
                </p:nvSpPr>
                <p:spPr>
                  <a:xfrm>
                    <a:off x="601654" y="0"/>
                    <a:ext cx="95249"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582" name="Rectangle 27"/>
                  <p:cNvSpPr/>
                  <p:nvPr/>
                </p:nvSpPr>
                <p:spPr>
                  <a:xfrm>
                    <a:off x="801676" y="0"/>
                    <a:ext cx="95249"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583" name="Rectangle 28"/>
                  <p:cNvSpPr/>
                  <p:nvPr/>
                </p:nvSpPr>
                <p:spPr>
                  <a:xfrm>
                    <a:off x="1003286" y="0"/>
                    <a:ext cx="95249"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591" name="Group 36"/>
                <p:cNvGrpSpPr/>
                <p:nvPr/>
              </p:nvGrpSpPr>
              <p:grpSpPr>
                <a:xfrm>
                  <a:off x="0" y="646509"/>
                  <a:ext cx="1098535" cy="80963"/>
                  <a:chOff x="0" y="0"/>
                  <a:chExt cx="1098534" cy="80961"/>
                </a:xfrm>
              </p:grpSpPr>
              <p:sp>
                <p:nvSpPr>
                  <p:cNvPr id="585" name="Rectangle 30"/>
                  <p:cNvSpPr/>
                  <p:nvPr/>
                </p:nvSpPr>
                <p:spPr>
                  <a:xfrm>
                    <a:off x="0" y="0"/>
                    <a:ext cx="95249"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586" name="Rectangle 31"/>
                  <p:cNvSpPr/>
                  <p:nvPr/>
                </p:nvSpPr>
                <p:spPr>
                  <a:xfrm>
                    <a:off x="200022" y="0"/>
                    <a:ext cx="93662"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587" name="Rectangle 32"/>
                  <p:cNvSpPr/>
                  <p:nvPr/>
                </p:nvSpPr>
                <p:spPr>
                  <a:xfrm>
                    <a:off x="401632" y="0"/>
                    <a:ext cx="93662"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588" name="Rectangle 33"/>
                  <p:cNvSpPr/>
                  <p:nvPr/>
                </p:nvSpPr>
                <p:spPr>
                  <a:xfrm>
                    <a:off x="601654" y="0"/>
                    <a:ext cx="95249"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589" name="Rectangle 34"/>
                  <p:cNvSpPr/>
                  <p:nvPr/>
                </p:nvSpPr>
                <p:spPr>
                  <a:xfrm>
                    <a:off x="801676" y="0"/>
                    <a:ext cx="95249"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590" name="Rectangle 35"/>
                  <p:cNvSpPr/>
                  <p:nvPr/>
                </p:nvSpPr>
                <p:spPr>
                  <a:xfrm>
                    <a:off x="1003286" y="0"/>
                    <a:ext cx="95249"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598" name="Group 43"/>
                <p:cNvGrpSpPr/>
                <p:nvPr/>
              </p:nvGrpSpPr>
              <p:grpSpPr>
                <a:xfrm>
                  <a:off x="0" y="809625"/>
                  <a:ext cx="1098535" cy="80963"/>
                  <a:chOff x="0" y="0"/>
                  <a:chExt cx="1098534" cy="80961"/>
                </a:xfrm>
              </p:grpSpPr>
              <p:sp>
                <p:nvSpPr>
                  <p:cNvPr id="592" name="Rectangle 37"/>
                  <p:cNvSpPr/>
                  <p:nvPr/>
                </p:nvSpPr>
                <p:spPr>
                  <a:xfrm>
                    <a:off x="0" y="0"/>
                    <a:ext cx="95249"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593" name="Rectangle 38"/>
                  <p:cNvSpPr/>
                  <p:nvPr/>
                </p:nvSpPr>
                <p:spPr>
                  <a:xfrm>
                    <a:off x="200022" y="0"/>
                    <a:ext cx="93662"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594" name="Rectangle 39"/>
                  <p:cNvSpPr/>
                  <p:nvPr/>
                </p:nvSpPr>
                <p:spPr>
                  <a:xfrm>
                    <a:off x="401632" y="0"/>
                    <a:ext cx="93662"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595" name="Rectangle 40"/>
                  <p:cNvSpPr/>
                  <p:nvPr/>
                </p:nvSpPr>
                <p:spPr>
                  <a:xfrm>
                    <a:off x="601654" y="0"/>
                    <a:ext cx="95249"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596" name="Rectangle 41"/>
                  <p:cNvSpPr/>
                  <p:nvPr/>
                </p:nvSpPr>
                <p:spPr>
                  <a:xfrm>
                    <a:off x="801676" y="0"/>
                    <a:ext cx="95249"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597" name="Rectangle 42"/>
                  <p:cNvSpPr/>
                  <p:nvPr/>
                </p:nvSpPr>
                <p:spPr>
                  <a:xfrm>
                    <a:off x="1003286" y="0"/>
                    <a:ext cx="95249"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605" name="Group 50"/>
                <p:cNvGrpSpPr/>
                <p:nvPr/>
              </p:nvGrpSpPr>
              <p:grpSpPr>
                <a:xfrm>
                  <a:off x="0" y="971550"/>
                  <a:ext cx="1098535" cy="80963"/>
                  <a:chOff x="0" y="0"/>
                  <a:chExt cx="1098534" cy="80961"/>
                </a:xfrm>
              </p:grpSpPr>
              <p:sp>
                <p:nvSpPr>
                  <p:cNvPr id="599" name="Rectangle 44"/>
                  <p:cNvSpPr/>
                  <p:nvPr/>
                </p:nvSpPr>
                <p:spPr>
                  <a:xfrm>
                    <a:off x="0" y="0"/>
                    <a:ext cx="95249"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600" name="Rectangle 45"/>
                  <p:cNvSpPr/>
                  <p:nvPr/>
                </p:nvSpPr>
                <p:spPr>
                  <a:xfrm>
                    <a:off x="200022" y="0"/>
                    <a:ext cx="93662"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601" name="Rectangle 46"/>
                  <p:cNvSpPr/>
                  <p:nvPr/>
                </p:nvSpPr>
                <p:spPr>
                  <a:xfrm>
                    <a:off x="401632" y="0"/>
                    <a:ext cx="93662"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602" name="Rectangle 47"/>
                  <p:cNvSpPr/>
                  <p:nvPr/>
                </p:nvSpPr>
                <p:spPr>
                  <a:xfrm>
                    <a:off x="601654" y="0"/>
                    <a:ext cx="95249"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603" name="Rectangle 48"/>
                  <p:cNvSpPr/>
                  <p:nvPr/>
                </p:nvSpPr>
                <p:spPr>
                  <a:xfrm>
                    <a:off x="801676" y="0"/>
                    <a:ext cx="95249"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604" name="Rectangle 49"/>
                  <p:cNvSpPr/>
                  <p:nvPr/>
                </p:nvSpPr>
                <p:spPr>
                  <a:xfrm>
                    <a:off x="1003286" y="0"/>
                    <a:ext cx="95249"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612" name="Group 57"/>
                <p:cNvGrpSpPr/>
                <p:nvPr/>
              </p:nvGrpSpPr>
              <p:grpSpPr>
                <a:xfrm>
                  <a:off x="0" y="1134665"/>
                  <a:ext cx="1098535" cy="80963"/>
                  <a:chOff x="0" y="0"/>
                  <a:chExt cx="1098534" cy="80961"/>
                </a:xfrm>
              </p:grpSpPr>
              <p:sp>
                <p:nvSpPr>
                  <p:cNvPr id="606" name="Rectangle 51"/>
                  <p:cNvSpPr/>
                  <p:nvPr/>
                </p:nvSpPr>
                <p:spPr>
                  <a:xfrm>
                    <a:off x="0" y="0"/>
                    <a:ext cx="95249"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607" name="Rectangle 52"/>
                  <p:cNvSpPr/>
                  <p:nvPr/>
                </p:nvSpPr>
                <p:spPr>
                  <a:xfrm>
                    <a:off x="200022" y="0"/>
                    <a:ext cx="93662"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608" name="Rectangle 53"/>
                  <p:cNvSpPr/>
                  <p:nvPr/>
                </p:nvSpPr>
                <p:spPr>
                  <a:xfrm>
                    <a:off x="401632" y="0"/>
                    <a:ext cx="93662"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609" name="Rectangle 54"/>
                  <p:cNvSpPr/>
                  <p:nvPr/>
                </p:nvSpPr>
                <p:spPr>
                  <a:xfrm>
                    <a:off x="601654" y="0"/>
                    <a:ext cx="95249"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610" name="Rectangle 55"/>
                  <p:cNvSpPr/>
                  <p:nvPr/>
                </p:nvSpPr>
                <p:spPr>
                  <a:xfrm>
                    <a:off x="801676" y="0"/>
                    <a:ext cx="95249"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611" name="Rectangle 56"/>
                  <p:cNvSpPr/>
                  <p:nvPr/>
                </p:nvSpPr>
                <p:spPr>
                  <a:xfrm>
                    <a:off x="1003286" y="0"/>
                    <a:ext cx="95249"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grpSp>
            <p:nvGrpSpPr>
              <p:cNvPr id="670" name="Group 115"/>
              <p:cNvGrpSpPr/>
              <p:nvPr/>
            </p:nvGrpSpPr>
            <p:grpSpPr>
              <a:xfrm>
                <a:off x="7858018" y="3764757"/>
                <a:ext cx="1096948" cy="1215628"/>
                <a:chOff x="0" y="0"/>
                <a:chExt cx="1096947" cy="1215627"/>
              </a:xfrm>
            </p:grpSpPr>
            <p:grpSp>
              <p:nvGrpSpPr>
                <p:cNvPr id="620" name="Group 65"/>
                <p:cNvGrpSpPr/>
                <p:nvPr/>
              </p:nvGrpSpPr>
              <p:grpSpPr>
                <a:xfrm>
                  <a:off x="-1" y="0"/>
                  <a:ext cx="1096949" cy="80962"/>
                  <a:chOff x="0" y="0"/>
                  <a:chExt cx="1096947" cy="80961"/>
                </a:xfrm>
              </p:grpSpPr>
              <p:sp>
                <p:nvSpPr>
                  <p:cNvPr id="614" name="Rectangle 59"/>
                  <p:cNvSpPr/>
                  <p:nvPr/>
                </p:nvSpPr>
                <p:spPr>
                  <a:xfrm>
                    <a:off x="-1" y="0"/>
                    <a:ext cx="93662"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615" name="Rectangle 60"/>
                  <p:cNvSpPr/>
                  <p:nvPr/>
                </p:nvSpPr>
                <p:spPr>
                  <a:xfrm>
                    <a:off x="193672" y="0"/>
                    <a:ext cx="100012"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616" name="Rectangle 61"/>
                  <p:cNvSpPr/>
                  <p:nvPr/>
                </p:nvSpPr>
                <p:spPr>
                  <a:xfrm>
                    <a:off x="400044" y="0"/>
                    <a:ext cx="95249"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617" name="Rectangle 62"/>
                  <p:cNvSpPr/>
                  <p:nvPr/>
                </p:nvSpPr>
                <p:spPr>
                  <a:xfrm>
                    <a:off x="600066" y="0"/>
                    <a:ext cx="95249"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618" name="Rectangle 63"/>
                  <p:cNvSpPr/>
                  <p:nvPr/>
                </p:nvSpPr>
                <p:spPr>
                  <a:xfrm>
                    <a:off x="801676" y="0"/>
                    <a:ext cx="93662"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619" name="Rectangle 64"/>
                  <p:cNvSpPr/>
                  <p:nvPr/>
                </p:nvSpPr>
                <p:spPr>
                  <a:xfrm>
                    <a:off x="1003286" y="0"/>
                    <a:ext cx="93662"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627" name="Group 72"/>
                <p:cNvGrpSpPr/>
                <p:nvPr/>
              </p:nvGrpSpPr>
              <p:grpSpPr>
                <a:xfrm>
                  <a:off x="-1" y="159543"/>
                  <a:ext cx="1096949" cy="80963"/>
                  <a:chOff x="0" y="0"/>
                  <a:chExt cx="1096947" cy="80961"/>
                </a:xfrm>
              </p:grpSpPr>
              <p:sp>
                <p:nvSpPr>
                  <p:cNvPr id="621" name="Rectangle 66"/>
                  <p:cNvSpPr/>
                  <p:nvPr/>
                </p:nvSpPr>
                <p:spPr>
                  <a:xfrm>
                    <a:off x="-1" y="0"/>
                    <a:ext cx="93662"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622" name="Rectangle 67"/>
                  <p:cNvSpPr/>
                  <p:nvPr/>
                </p:nvSpPr>
                <p:spPr>
                  <a:xfrm>
                    <a:off x="193672" y="0"/>
                    <a:ext cx="100012"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623" name="Rectangle 68"/>
                  <p:cNvSpPr/>
                  <p:nvPr/>
                </p:nvSpPr>
                <p:spPr>
                  <a:xfrm>
                    <a:off x="400044" y="0"/>
                    <a:ext cx="95249"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624" name="Rectangle 69"/>
                  <p:cNvSpPr/>
                  <p:nvPr/>
                </p:nvSpPr>
                <p:spPr>
                  <a:xfrm>
                    <a:off x="600066" y="0"/>
                    <a:ext cx="95249"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625" name="Rectangle 70"/>
                  <p:cNvSpPr/>
                  <p:nvPr/>
                </p:nvSpPr>
                <p:spPr>
                  <a:xfrm>
                    <a:off x="801676" y="0"/>
                    <a:ext cx="93662"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626" name="Rectangle 71"/>
                  <p:cNvSpPr/>
                  <p:nvPr/>
                </p:nvSpPr>
                <p:spPr>
                  <a:xfrm>
                    <a:off x="1003286" y="0"/>
                    <a:ext cx="93662"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634" name="Group 79"/>
                <p:cNvGrpSpPr/>
                <p:nvPr/>
              </p:nvGrpSpPr>
              <p:grpSpPr>
                <a:xfrm>
                  <a:off x="-1" y="322659"/>
                  <a:ext cx="1096949" cy="80963"/>
                  <a:chOff x="0" y="0"/>
                  <a:chExt cx="1096947" cy="80961"/>
                </a:xfrm>
              </p:grpSpPr>
              <p:sp>
                <p:nvSpPr>
                  <p:cNvPr id="628" name="Rectangle 73"/>
                  <p:cNvSpPr/>
                  <p:nvPr/>
                </p:nvSpPr>
                <p:spPr>
                  <a:xfrm>
                    <a:off x="-1" y="0"/>
                    <a:ext cx="93662"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629" name="Rectangle 74"/>
                  <p:cNvSpPr/>
                  <p:nvPr/>
                </p:nvSpPr>
                <p:spPr>
                  <a:xfrm>
                    <a:off x="193672" y="0"/>
                    <a:ext cx="100012"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630" name="Rectangle 75"/>
                  <p:cNvSpPr/>
                  <p:nvPr/>
                </p:nvSpPr>
                <p:spPr>
                  <a:xfrm>
                    <a:off x="400044" y="0"/>
                    <a:ext cx="95249"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631" name="Rectangle 76"/>
                  <p:cNvSpPr/>
                  <p:nvPr/>
                </p:nvSpPr>
                <p:spPr>
                  <a:xfrm>
                    <a:off x="600066" y="0"/>
                    <a:ext cx="95249"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632" name="Rectangle 77"/>
                  <p:cNvSpPr/>
                  <p:nvPr/>
                </p:nvSpPr>
                <p:spPr>
                  <a:xfrm>
                    <a:off x="801676" y="0"/>
                    <a:ext cx="93662"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633" name="Rectangle 78"/>
                  <p:cNvSpPr/>
                  <p:nvPr/>
                </p:nvSpPr>
                <p:spPr>
                  <a:xfrm>
                    <a:off x="1003286" y="0"/>
                    <a:ext cx="93662"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641" name="Group 86"/>
                <p:cNvGrpSpPr/>
                <p:nvPr/>
              </p:nvGrpSpPr>
              <p:grpSpPr>
                <a:xfrm>
                  <a:off x="-1" y="485775"/>
                  <a:ext cx="1096949" cy="80963"/>
                  <a:chOff x="0" y="0"/>
                  <a:chExt cx="1096947" cy="80961"/>
                </a:xfrm>
              </p:grpSpPr>
              <p:sp>
                <p:nvSpPr>
                  <p:cNvPr id="635" name="Rectangle 80"/>
                  <p:cNvSpPr/>
                  <p:nvPr/>
                </p:nvSpPr>
                <p:spPr>
                  <a:xfrm>
                    <a:off x="-1" y="0"/>
                    <a:ext cx="93662"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636" name="Rectangle 81"/>
                  <p:cNvSpPr/>
                  <p:nvPr/>
                </p:nvSpPr>
                <p:spPr>
                  <a:xfrm>
                    <a:off x="193672" y="0"/>
                    <a:ext cx="100012"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637" name="Rectangle 82"/>
                  <p:cNvSpPr/>
                  <p:nvPr/>
                </p:nvSpPr>
                <p:spPr>
                  <a:xfrm>
                    <a:off x="400044" y="0"/>
                    <a:ext cx="95249"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638" name="Rectangle 83"/>
                  <p:cNvSpPr/>
                  <p:nvPr/>
                </p:nvSpPr>
                <p:spPr>
                  <a:xfrm>
                    <a:off x="600066" y="0"/>
                    <a:ext cx="95249"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639" name="Rectangle 84"/>
                  <p:cNvSpPr/>
                  <p:nvPr/>
                </p:nvSpPr>
                <p:spPr>
                  <a:xfrm>
                    <a:off x="801676" y="0"/>
                    <a:ext cx="93662"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640" name="Rectangle 85"/>
                  <p:cNvSpPr/>
                  <p:nvPr/>
                </p:nvSpPr>
                <p:spPr>
                  <a:xfrm>
                    <a:off x="1003286" y="0"/>
                    <a:ext cx="93662"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648" name="Group 93"/>
                <p:cNvGrpSpPr/>
                <p:nvPr/>
              </p:nvGrpSpPr>
              <p:grpSpPr>
                <a:xfrm>
                  <a:off x="-1" y="646509"/>
                  <a:ext cx="1096949" cy="80963"/>
                  <a:chOff x="0" y="0"/>
                  <a:chExt cx="1096947" cy="80961"/>
                </a:xfrm>
              </p:grpSpPr>
              <p:sp>
                <p:nvSpPr>
                  <p:cNvPr id="642" name="Rectangle 87"/>
                  <p:cNvSpPr/>
                  <p:nvPr/>
                </p:nvSpPr>
                <p:spPr>
                  <a:xfrm>
                    <a:off x="-1" y="0"/>
                    <a:ext cx="93662"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643" name="Rectangle 88"/>
                  <p:cNvSpPr/>
                  <p:nvPr/>
                </p:nvSpPr>
                <p:spPr>
                  <a:xfrm>
                    <a:off x="193672" y="0"/>
                    <a:ext cx="100012"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644" name="Rectangle 89"/>
                  <p:cNvSpPr/>
                  <p:nvPr/>
                </p:nvSpPr>
                <p:spPr>
                  <a:xfrm>
                    <a:off x="400044" y="0"/>
                    <a:ext cx="95249"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645" name="Rectangle 90"/>
                  <p:cNvSpPr/>
                  <p:nvPr/>
                </p:nvSpPr>
                <p:spPr>
                  <a:xfrm>
                    <a:off x="600066" y="0"/>
                    <a:ext cx="95249"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646" name="Rectangle 91"/>
                  <p:cNvSpPr/>
                  <p:nvPr/>
                </p:nvSpPr>
                <p:spPr>
                  <a:xfrm>
                    <a:off x="801676" y="0"/>
                    <a:ext cx="93662"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647" name="Rectangle 92"/>
                  <p:cNvSpPr/>
                  <p:nvPr/>
                </p:nvSpPr>
                <p:spPr>
                  <a:xfrm>
                    <a:off x="1003286" y="0"/>
                    <a:ext cx="93662"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655" name="Group 100"/>
                <p:cNvGrpSpPr/>
                <p:nvPr/>
              </p:nvGrpSpPr>
              <p:grpSpPr>
                <a:xfrm>
                  <a:off x="-1" y="809625"/>
                  <a:ext cx="1096949" cy="80963"/>
                  <a:chOff x="0" y="0"/>
                  <a:chExt cx="1096947" cy="80961"/>
                </a:xfrm>
              </p:grpSpPr>
              <p:sp>
                <p:nvSpPr>
                  <p:cNvPr id="649" name="Rectangle 94"/>
                  <p:cNvSpPr/>
                  <p:nvPr/>
                </p:nvSpPr>
                <p:spPr>
                  <a:xfrm>
                    <a:off x="-1" y="0"/>
                    <a:ext cx="93662"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650" name="Rectangle 95"/>
                  <p:cNvSpPr/>
                  <p:nvPr/>
                </p:nvSpPr>
                <p:spPr>
                  <a:xfrm>
                    <a:off x="193672" y="0"/>
                    <a:ext cx="100012"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651" name="Rectangle 96"/>
                  <p:cNvSpPr/>
                  <p:nvPr/>
                </p:nvSpPr>
                <p:spPr>
                  <a:xfrm>
                    <a:off x="400044" y="0"/>
                    <a:ext cx="95249"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652" name="Rectangle 97"/>
                  <p:cNvSpPr/>
                  <p:nvPr/>
                </p:nvSpPr>
                <p:spPr>
                  <a:xfrm>
                    <a:off x="600066" y="0"/>
                    <a:ext cx="95249"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653" name="Rectangle 98"/>
                  <p:cNvSpPr/>
                  <p:nvPr/>
                </p:nvSpPr>
                <p:spPr>
                  <a:xfrm>
                    <a:off x="801676" y="0"/>
                    <a:ext cx="93662"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654" name="Rectangle 99"/>
                  <p:cNvSpPr/>
                  <p:nvPr/>
                </p:nvSpPr>
                <p:spPr>
                  <a:xfrm>
                    <a:off x="1003286" y="0"/>
                    <a:ext cx="93662"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662" name="Group 107"/>
                <p:cNvGrpSpPr/>
                <p:nvPr/>
              </p:nvGrpSpPr>
              <p:grpSpPr>
                <a:xfrm>
                  <a:off x="-1" y="971550"/>
                  <a:ext cx="1096949" cy="80963"/>
                  <a:chOff x="0" y="0"/>
                  <a:chExt cx="1096947" cy="80961"/>
                </a:xfrm>
              </p:grpSpPr>
              <p:sp>
                <p:nvSpPr>
                  <p:cNvPr id="656" name="Rectangle 101"/>
                  <p:cNvSpPr/>
                  <p:nvPr/>
                </p:nvSpPr>
                <p:spPr>
                  <a:xfrm>
                    <a:off x="-1" y="0"/>
                    <a:ext cx="93662"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657" name="Rectangle 102"/>
                  <p:cNvSpPr/>
                  <p:nvPr/>
                </p:nvSpPr>
                <p:spPr>
                  <a:xfrm>
                    <a:off x="193672" y="0"/>
                    <a:ext cx="100012"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658" name="Rectangle 103"/>
                  <p:cNvSpPr/>
                  <p:nvPr/>
                </p:nvSpPr>
                <p:spPr>
                  <a:xfrm>
                    <a:off x="400044" y="0"/>
                    <a:ext cx="95249"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659" name="Rectangle 104"/>
                  <p:cNvSpPr/>
                  <p:nvPr/>
                </p:nvSpPr>
                <p:spPr>
                  <a:xfrm>
                    <a:off x="600066" y="0"/>
                    <a:ext cx="95249"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660" name="Rectangle 105"/>
                  <p:cNvSpPr/>
                  <p:nvPr/>
                </p:nvSpPr>
                <p:spPr>
                  <a:xfrm>
                    <a:off x="801676" y="0"/>
                    <a:ext cx="93662"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661" name="Rectangle 106"/>
                  <p:cNvSpPr/>
                  <p:nvPr/>
                </p:nvSpPr>
                <p:spPr>
                  <a:xfrm>
                    <a:off x="1003286" y="0"/>
                    <a:ext cx="93662"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669" name="Group 114"/>
                <p:cNvGrpSpPr/>
                <p:nvPr/>
              </p:nvGrpSpPr>
              <p:grpSpPr>
                <a:xfrm>
                  <a:off x="-1" y="1134665"/>
                  <a:ext cx="1096949" cy="80963"/>
                  <a:chOff x="0" y="0"/>
                  <a:chExt cx="1096947" cy="80961"/>
                </a:xfrm>
              </p:grpSpPr>
              <p:sp>
                <p:nvSpPr>
                  <p:cNvPr id="663" name="Rectangle 108"/>
                  <p:cNvSpPr/>
                  <p:nvPr/>
                </p:nvSpPr>
                <p:spPr>
                  <a:xfrm>
                    <a:off x="-1" y="0"/>
                    <a:ext cx="93662"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664" name="Rectangle 109"/>
                  <p:cNvSpPr/>
                  <p:nvPr/>
                </p:nvSpPr>
                <p:spPr>
                  <a:xfrm>
                    <a:off x="193672" y="0"/>
                    <a:ext cx="100012"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665" name="Rectangle 110"/>
                  <p:cNvSpPr/>
                  <p:nvPr/>
                </p:nvSpPr>
                <p:spPr>
                  <a:xfrm>
                    <a:off x="400044" y="0"/>
                    <a:ext cx="95249"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666" name="Rectangle 111"/>
                  <p:cNvSpPr/>
                  <p:nvPr/>
                </p:nvSpPr>
                <p:spPr>
                  <a:xfrm>
                    <a:off x="600066" y="0"/>
                    <a:ext cx="95249"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667" name="Rectangle 112"/>
                  <p:cNvSpPr/>
                  <p:nvPr/>
                </p:nvSpPr>
                <p:spPr>
                  <a:xfrm>
                    <a:off x="801676" y="0"/>
                    <a:ext cx="93662"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668" name="Rectangle 113"/>
                  <p:cNvSpPr/>
                  <p:nvPr/>
                </p:nvSpPr>
                <p:spPr>
                  <a:xfrm>
                    <a:off x="1003286" y="0"/>
                    <a:ext cx="93662"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grpSp>
        <p:sp>
          <p:nvSpPr>
            <p:cNvPr id="672" name="Rectangle 117"/>
            <p:cNvSpPr/>
            <p:nvPr/>
          </p:nvSpPr>
          <p:spPr>
            <a:xfrm>
              <a:off x="393694" y="302418"/>
              <a:ext cx="8216789" cy="4419602"/>
            </a:xfrm>
            <a:prstGeom prst="rect">
              <a:avLst/>
            </a:prstGeom>
            <a:solidFill>
              <a:srgbClr val="FFFFFF"/>
            </a:solidFill>
            <a:ln w="12700" cap="flat">
              <a:solidFill>
                <a:srgbClr val="000000"/>
              </a:solidFill>
              <a:prstDash val="solid"/>
              <a:miter lim="800000"/>
            </a:ln>
            <a:effectLst>
              <a:outerShdw blurRad="63500" dist="71842" dir="2700000" rotWithShape="0">
                <a:srgbClr val="232323">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pic>
        <p:nvPicPr>
          <p:cNvPr id="674" name="Picture 121" descr="Picture 121"/>
          <p:cNvPicPr>
            <a:picLocks noChangeAspect="1"/>
          </p:cNvPicPr>
          <p:nvPr/>
        </p:nvPicPr>
        <p:blipFill>
          <a:blip r:embed="rId2"/>
          <a:stretch>
            <a:fillRect/>
          </a:stretch>
        </p:blipFill>
        <p:spPr>
          <a:xfrm>
            <a:off x="622789" y="4245769"/>
            <a:ext cx="977411" cy="440532"/>
          </a:xfrm>
          <a:prstGeom prst="rect">
            <a:avLst/>
          </a:prstGeom>
          <a:ln w="12700">
            <a:miter lim="400000"/>
          </a:ln>
        </p:spPr>
      </p:pic>
      <p:sp>
        <p:nvSpPr>
          <p:cNvPr id="675" name="Title Text"/>
          <p:cNvSpPr txBox="1">
            <a:spLocks noGrp="1"/>
          </p:cNvSpPr>
          <p:nvPr>
            <p:ph type="title"/>
          </p:nvPr>
        </p:nvSpPr>
        <p:spPr>
          <a:prstGeom prst="rect">
            <a:avLst/>
          </a:prstGeom>
        </p:spPr>
        <p:txBody>
          <a:bodyPr lIns="44450" tIns="44450" rIns="44450" bIns="44450"/>
          <a:lstStyle>
            <a:lvl1pPr defTabSz="914400">
              <a:lnSpc>
                <a:spcPct val="90000"/>
              </a:lnSpc>
              <a:defRPr sz="2700" b="1">
                <a:latin typeface="Times New Roman"/>
                <a:ea typeface="Times New Roman"/>
                <a:cs typeface="Times New Roman"/>
                <a:sym typeface="Times New Roman"/>
              </a:defRPr>
            </a:lvl1pPr>
          </a:lstStyle>
          <a:p>
            <a:r>
              <a:t>Title Text</a:t>
            </a:r>
          </a:p>
        </p:txBody>
      </p:sp>
      <p:sp>
        <p:nvSpPr>
          <p:cNvPr id="676" name="Body Level One…"/>
          <p:cNvSpPr txBox="1">
            <a:spLocks noGrp="1"/>
          </p:cNvSpPr>
          <p:nvPr>
            <p:ph type="body" sz="quarter" idx="1"/>
          </p:nvPr>
        </p:nvSpPr>
        <p:spPr>
          <a:xfrm>
            <a:off x="457200" y="1151334"/>
            <a:ext cx="4040067" cy="479823"/>
          </a:xfrm>
          <a:prstGeom prst="rect">
            <a:avLst/>
          </a:prstGeom>
        </p:spPr>
        <p:txBody>
          <a:bodyPr lIns="44450" tIns="44450" rIns="44450" bIns="44450" anchor="b"/>
          <a:lstStyle>
            <a:lvl1pPr marL="0" indent="0" defTabSz="914400">
              <a:lnSpc>
                <a:spcPct val="90000"/>
              </a:lnSpc>
              <a:spcBef>
                <a:spcPts val="600"/>
              </a:spcBef>
              <a:buSzTx/>
              <a:buFontTx/>
              <a:buNone/>
              <a:defRPr sz="1800" b="1">
                <a:latin typeface="Arial"/>
                <a:ea typeface="Arial"/>
                <a:cs typeface="Arial"/>
                <a:sym typeface="Arial"/>
              </a:defRPr>
            </a:lvl1pPr>
            <a:lvl2pPr marL="0" indent="342900" defTabSz="914400">
              <a:lnSpc>
                <a:spcPct val="90000"/>
              </a:lnSpc>
              <a:spcBef>
                <a:spcPts val="600"/>
              </a:spcBef>
              <a:buSzTx/>
              <a:buFontTx/>
              <a:buNone/>
              <a:defRPr sz="1800" b="1">
                <a:latin typeface="Arial"/>
                <a:ea typeface="Arial"/>
                <a:cs typeface="Arial"/>
                <a:sym typeface="Arial"/>
              </a:defRPr>
            </a:lvl2pPr>
            <a:lvl3pPr marL="0" indent="685800" defTabSz="914400">
              <a:lnSpc>
                <a:spcPct val="90000"/>
              </a:lnSpc>
              <a:spcBef>
                <a:spcPts val="600"/>
              </a:spcBef>
              <a:buSzTx/>
              <a:buFontTx/>
              <a:buNone/>
              <a:defRPr sz="1800" b="1">
                <a:latin typeface="Arial"/>
                <a:ea typeface="Arial"/>
                <a:cs typeface="Arial"/>
                <a:sym typeface="Arial"/>
              </a:defRPr>
            </a:lvl3pPr>
            <a:lvl4pPr marL="0" indent="1028700" defTabSz="914400">
              <a:lnSpc>
                <a:spcPct val="90000"/>
              </a:lnSpc>
              <a:spcBef>
                <a:spcPts val="600"/>
              </a:spcBef>
              <a:buSzTx/>
              <a:buFontTx/>
              <a:buNone/>
              <a:defRPr sz="1800" b="1">
                <a:latin typeface="Arial"/>
                <a:ea typeface="Arial"/>
                <a:cs typeface="Arial"/>
                <a:sym typeface="Arial"/>
              </a:defRPr>
            </a:lvl4pPr>
            <a:lvl5pPr marL="0" indent="1371600" defTabSz="914400">
              <a:lnSpc>
                <a:spcPct val="90000"/>
              </a:lnSpc>
              <a:spcBef>
                <a:spcPts val="600"/>
              </a:spcBef>
              <a:buSzTx/>
              <a:buFontTx/>
              <a:buNone/>
              <a:defRPr sz="1800" b="1">
                <a:latin typeface="Arial"/>
                <a:ea typeface="Arial"/>
                <a:cs typeface="Arial"/>
                <a:sym typeface="Arial"/>
              </a:defRPr>
            </a:lvl5pPr>
          </a:lstStyle>
          <a:p>
            <a:r>
              <a:t>Body Level One</a:t>
            </a:r>
          </a:p>
          <a:p>
            <a:pPr lvl="1"/>
            <a:r>
              <a:t>Body Level Two</a:t>
            </a:r>
          </a:p>
          <a:p>
            <a:pPr lvl="2"/>
            <a:r>
              <a:t>Body Level Three</a:t>
            </a:r>
          </a:p>
          <a:p>
            <a:pPr lvl="3"/>
            <a:r>
              <a:t>Body Level Four</a:t>
            </a:r>
          </a:p>
          <a:p>
            <a:pPr lvl="4"/>
            <a:r>
              <a:t>Body Level Five</a:t>
            </a:r>
          </a:p>
        </p:txBody>
      </p:sp>
      <p:sp>
        <p:nvSpPr>
          <p:cNvPr id="677" name="Text Placeholder 4"/>
          <p:cNvSpPr>
            <a:spLocks noGrp="1"/>
          </p:cNvSpPr>
          <p:nvPr>
            <p:ph type="body" sz="quarter" idx="13"/>
          </p:nvPr>
        </p:nvSpPr>
        <p:spPr>
          <a:xfrm>
            <a:off x="4645269" y="1151334"/>
            <a:ext cx="4041531" cy="479823"/>
          </a:xfrm>
          <a:prstGeom prst="rect">
            <a:avLst/>
          </a:prstGeom>
        </p:spPr>
        <p:txBody>
          <a:bodyPr lIns="44450" tIns="44450" rIns="44450" bIns="44450" anchor="b"/>
          <a:lstStyle/>
          <a:p>
            <a:pPr marL="0" indent="0" defTabSz="914400">
              <a:lnSpc>
                <a:spcPct val="90000"/>
              </a:lnSpc>
              <a:spcBef>
                <a:spcPts val="600"/>
              </a:spcBef>
              <a:buSzTx/>
              <a:buFontTx/>
              <a:buNone/>
              <a:defRPr sz="1800" b="1">
                <a:latin typeface="Arial"/>
                <a:ea typeface="Arial"/>
                <a:cs typeface="Arial"/>
                <a:sym typeface="Arial"/>
              </a:defRPr>
            </a:pPr>
            <a:endParaRPr/>
          </a:p>
        </p:txBody>
      </p:sp>
      <p:sp>
        <p:nvSpPr>
          <p:cNvPr id="678" name="Slide Number"/>
          <p:cNvSpPr txBox="1">
            <a:spLocks noGrp="1"/>
          </p:cNvSpPr>
          <p:nvPr>
            <p:ph type="sldNum" sz="quarter" idx="2"/>
          </p:nvPr>
        </p:nvSpPr>
        <p:spPr>
          <a:xfrm>
            <a:off x="4419600" y="4627562"/>
            <a:ext cx="2133600" cy="2794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Title Only">
    <p:spTree>
      <p:nvGrpSpPr>
        <p:cNvPr id="1" name=""/>
        <p:cNvGrpSpPr/>
        <p:nvPr/>
      </p:nvGrpSpPr>
      <p:grpSpPr>
        <a:xfrm>
          <a:off x="0" y="0"/>
          <a:ext cx="0" cy="0"/>
          <a:chOff x="0" y="0"/>
          <a:chExt cx="0" cy="0"/>
        </a:xfrm>
      </p:grpSpPr>
      <p:grpSp>
        <p:nvGrpSpPr>
          <p:cNvPr id="801" name="Group 118"/>
          <p:cNvGrpSpPr/>
          <p:nvPr/>
        </p:nvGrpSpPr>
        <p:grpSpPr>
          <a:xfrm>
            <a:off x="70339" y="59532"/>
            <a:ext cx="8954966" cy="4980385"/>
            <a:chOff x="0" y="0"/>
            <a:chExt cx="8954965" cy="4980384"/>
          </a:xfrm>
        </p:grpSpPr>
        <p:grpSp>
          <p:nvGrpSpPr>
            <p:cNvPr id="799" name="Group 116"/>
            <p:cNvGrpSpPr/>
            <p:nvPr/>
          </p:nvGrpSpPr>
          <p:grpSpPr>
            <a:xfrm>
              <a:off x="0" y="-1"/>
              <a:ext cx="8954966" cy="4980386"/>
              <a:chOff x="0" y="0"/>
              <a:chExt cx="8954965" cy="4980384"/>
            </a:xfrm>
          </p:grpSpPr>
          <p:grpSp>
            <p:nvGrpSpPr>
              <p:cNvPr id="741" name="Group 58"/>
              <p:cNvGrpSpPr/>
              <p:nvPr/>
            </p:nvGrpSpPr>
            <p:grpSpPr>
              <a:xfrm>
                <a:off x="0" y="-1"/>
                <a:ext cx="1098535" cy="1215629"/>
                <a:chOff x="0" y="0"/>
                <a:chExt cx="1098534" cy="1215627"/>
              </a:xfrm>
            </p:grpSpPr>
            <p:grpSp>
              <p:nvGrpSpPr>
                <p:cNvPr id="691" name="Group 8"/>
                <p:cNvGrpSpPr/>
                <p:nvPr/>
              </p:nvGrpSpPr>
              <p:grpSpPr>
                <a:xfrm>
                  <a:off x="0" y="0"/>
                  <a:ext cx="1098535" cy="80962"/>
                  <a:chOff x="0" y="0"/>
                  <a:chExt cx="1098534" cy="80961"/>
                </a:xfrm>
              </p:grpSpPr>
              <p:sp>
                <p:nvSpPr>
                  <p:cNvPr id="685" name="Rectangle 2"/>
                  <p:cNvSpPr/>
                  <p:nvPr/>
                </p:nvSpPr>
                <p:spPr>
                  <a:xfrm>
                    <a:off x="0" y="0"/>
                    <a:ext cx="95249"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686" name="Rectangle 3"/>
                  <p:cNvSpPr/>
                  <p:nvPr/>
                </p:nvSpPr>
                <p:spPr>
                  <a:xfrm>
                    <a:off x="200022" y="0"/>
                    <a:ext cx="93662"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687" name="Rectangle 4"/>
                  <p:cNvSpPr/>
                  <p:nvPr/>
                </p:nvSpPr>
                <p:spPr>
                  <a:xfrm>
                    <a:off x="401632" y="0"/>
                    <a:ext cx="93662"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688" name="Rectangle 5"/>
                  <p:cNvSpPr/>
                  <p:nvPr/>
                </p:nvSpPr>
                <p:spPr>
                  <a:xfrm>
                    <a:off x="601654" y="0"/>
                    <a:ext cx="95249"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689" name="Rectangle 6"/>
                  <p:cNvSpPr/>
                  <p:nvPr/>
                </p:nvSpPr>
                <p:spPr>
                  <a:xfrm>
                    <a:off x="801676" y="0"/>
                    <a:ext cx="95249"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690" name="Rectangle 7"/>
                  <p:cNvSpPr/>
                  <p:nvPr/>
                </p:nvSpPr>
                <p:spPr>
                  <a:xfrm>
                    <a:off x="1003286" y="0"/>
                    <a:ext cx="95249"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698" name="Group 15"/>
                <p:cNvGrpSpPr/>
                <p:nvPr/>
              </p:nvGrpSpPr>
              <p:grpSpPr>
                <a:xfrm>
                  <a:off x="0" y="159543"/>
                  <a:ext cx="1098535" cy="80963"/>
                  <a:chOff x="0" y="0"/>
                  <a:chExt cx="1098534" cy="80961"/>
                </a:xfrm>
              </p:grpSpPr>
              <p:sp>
                <p:nvSpPr>
                  <p:cNvPr id="692" name="Rectangle 9"/>
                  <p:cNvSpPr/>
                  <p:nvPr/>
                </p:nvSpPr>
                <p:spPr>
                  <a:xfrm>
                    <a:off x="0" y="0"/>
                    <a:ext cx="95249"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693" name="Rectangle 10"/>
                  <p:cNvSpPr/>
                  <p:nvPr/>
                </p:nvSpPr>
                <p:spPr>
                  <a:xfrm>
                    <a:off x="200022" y="0"/>
                    <a:ext cx="93662"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694" name="Rectangle 11"/>
                  <p:cNvSpPr/>
                  <p:nvPr/>
                </p:nvSpPr>
                <p:spPr>
                  <a:xfrm>
                    <a:off x="401632" y="0"/>
                    <a:ext cx="93662"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695" name="Rectangle 12"/>
                  <p:cNvSpPr/>
                  <p:nvPr/>
                </p:nvSpPr>
                <p:spPr>
                  <a:xfrm>
                    <a:off x="601654" y="0"/>
                    <a:ext cx="95249"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696" name="Rectangle 13"/>
                  <p:cNvSpPr/>
                  <p:nvPr/>
                </p:nvSpPr>
                <p:spPr>
                  <a:xfrm>
                    <a:off x="801676" y="0"/>
                    <a:ext cx="95249"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697" name="Rectangle 14"/>
                  <p:cNvSpPr/>
                  <p:nvPr/>
                </p:nvSpPr>
                <p:spPr>
                  <a:xfrm>
                    <a:off x="1003286" y="0"/>
                    <a:ext cx="95249"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705" name="Group 22"/>
                <p:cNvGrpSpPr/>
                <p:nvPr/>
              </p:nvGrpSpPr>
              <p:grpSpPr>
                <a:xfrm>
                  <a:off x="0" y="322659"/>
                  <a:ext cx="1098535" cy="80963"/>
                  <a:chOff x="0" y="0"/>
                  <a:chExt cx="1098534" cy="80961"/>
                </a:xfrm>
              </p:grpSpPr>
              <p:sp>
                <p:nvSpPr>
                  <p:cNvPr id="699" name="Rectangle 16"/>
                  <p:cNvSpPr/>
                  <p:nvPr/>
                </p:nvSpPr>
                <p:spPr>
                  <a:xfrm>
                    <a:off x="0" y="0"/>
                    <a:ext cx="95249"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700" name="Rectangle 17"/>
                  <p:cNvSpPr/>
                  <p:nvPr/>
                </p:nvSpPr>
                <p:spPr>
                  <a:xfrm>
                    <a:off x="200022" y="0"/>
                    <a:ext cx="93662"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701" name="Rectangle 18"/>
                  <p:cNvSpPr/>
                  <p:nvPr/>
                </p:nvSpPr>
                <p:spPr>
                  <a:xfrm>
                    <a:off x="401632" y="0"/>
                    <a:ext cx="93662"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702" name="Rectangle 19"/>
                  <p:cNvSpPr/>
                  <p:nvPr/>
                </p:nvSpPr>
                <p:spPr>
                  <a:xfrm>
                    <a:off x="601654" y="0"/>
                    <a:ext cx="95249"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703" name="Rectangle 20"/>
                  <p:cNvSpPr/>
                  <p:nvPr/>
                </p:nvSpPr>
                <p:spPr>
                  <a:xfrm>
                    <a:off x="801676" y="0"/>
                    <a:ext cx="95249"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704" name="Rectangle 21"/>
                  <p:cNvSpPr/>
                  <p:nvPr/>
                </p:nvSpPr>
                <p:spPr>
                  <a:xfrm>
                    <a:off x="1003286" y="0"/>
                    <a:ext cx="95249"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712" name="Group 29"/>
                <p:cNvGrpSpPr/>
                <p:nvPr/>
              </p:nvGrpSpPr>
              <p:grpSpPr>
                <a:xfrm>
                  <a:off x="0" y="485775"/>
                  <a:ext cx="1098535" cy="80963"/>
                  <a:chOff x="0" y="0"/>
                  <a:chExt cx="1098534" cy="80961"/>
                </a:xfrm>
              </p:grpSpPr>
              <p:sp>
                <p:nvSpPr>
                  <p:cNvPr id="706" name="Rectangle 23"/>
                  <p:cNvSpPr/>
                  <p:nvPr/>
                </p:nvSpPr>
                <p:spPr>
                  <a:xfrm>
                    <a:off x="0" y="0"/>
                    <a:ext cx="95249"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707" name="Rectangle 24"/>
                  <p:cNvSpPr/>
                  <p:nvPr/>
                </p:nvSpPr>
                <p:spPr>
                  <a:xfrm>
                    <a:off x="200022" y="0"/>
                    <a:ext cx="93662"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708" name="Rectangle 25"/>
                  <p:cNvSpPr/>
                  <p:nvPr/>
                </p:nvSpPr>
                <p:spPr>
                  <a:xfrm>
                    <a:off x="401632" y="0"/>
                    <a:ext cx="93662"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709" name="Rectangle 26"/>
                  <p:cNvSpPr/>
                  <p:nvPr/>
                </p:nvSpPr>
                <p:spPr>
                  <a:xfrm>
                    <a:off x="601654" y="0"/>
                    <a:ext cx="95249"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710" name="Rectangle 27"/>
                  <p:cNvSpPr/>
                  <p:nvPr/>
                </p:nvSpPr>
                <p:spPr>
                  <a:xfrm>
                    <a:off x="801676" y="0"/>
                    <a:ext cx="95249"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711" name="Rectangle 28"/>
                  <p:cNvSpPr/>
                  <p:nvPr/>
                </p:nvSpPr>
                <p:spPr>
                  <a:xfrm>
                    <a:off x="1003286" y="0"/>
                    <a:ext cx="95249"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719" name="Group 36"/>
                <p:cNvGrpSpPr/>
                <p:nvPr/>
              </p:nvGrpSpPr>
              <p:grpSpPr>
                <a:xfrm>
                  <a:off x="0" y="646509"/>
                  <a:ext cx="1098535" cy="80963"/>
                  <a:chOff x="0" y="0"/>
                  <a:chExt cx="1098534" cy="80961"/>
                </a:xfrm>
              </p:grpSpPr>
              <p:sp>
                <p:nvSpPr>
                  <p:cNvPr id="713" name="Rectangle 30"/>
                  <p:cNvSpPr/>
                  <p:nvPr/>
                </p:nvSpPr>
                <p:spPr>
                  <a:xfrm>
                    <a:off x="0" y="0"/>
                    <a:ext cx="95249"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714" name="Rectangle 31"/>
                  <p:cNvSpPr/>
                  <p:nvPr/>
                </p:nvSpPr>
                <p:spPr>
                  <a:xfrm>
                    <a:off x="200022" y="0"/>
                    <a:ext cx="93662"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715" name="Rectangle 32"/>
                  <p:cNvSpPr/>
                  <p:nvPr/>
                </p:nvSpPr>
                <p:spPr>
                  <a:xfrm>
                    <a:off x="401632" y="0"/>
                    <a:ext cx="93662"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716" name="Rectangle 33"/>
                  <p:cNvSpPr/>
                  <p:nvPr/>
                </p:nvSpPr>
                <p:spPr>
                  <a:xfrm>
                    <a:off x="601654" y="0"/>
                    <a:ext cx="95249"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717" name="Rectangle 34"/>
                  <p:cNvSpPr/>
                  <p:nvPr/>
                </p:nvSpPr>
                <p:spPr>
                  <a:xfrm>
                    <a:off x="801676" y="0"/>
                    <a:ext cx="95249"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718" name="Rectangle 35"/>
                  <p:cNvSpPr/>
                  <p:nvPr/>
                </p:nvSpPr>
                <p:spPr>
                  <a:xfrm>
                    <a:off x="1003286" y="0"/>
                    <a:ext cx="95249"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726" name="Group 43"/>
                <p:cNvGrpSpPr/>
                <p:nvPr/>
              </p:nvGrpSpPr>
              <p:grpSpPr>
                <a:xfrm>
                  <a:off x="0" y="809625"/>
                  <a:ext cx="1098535" cy="80963"/>
                  <a:chOff x="0" y="0"/>
                  <a:chExt cx="1098534" cy="80961"/>
                </a:xfrm>
              </p:grpSpPr>
              <p:sp>
                <p:nvSpPr>
                  <p:cNvPr id="720" name="Rectangle 37"/>
                  <p:cNvSpPr/>
                  <p:nvPr/>
                </p:nvSpPr>
                <p:spPr>
                  <a:xfrm>
                    <a:off x="0" y="0"/>
                    <a:ext cx="95249"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721" name="Rectangle 38"/>
                  <p:cNvSpPr/>
                  <p:nvPr/>
                </p:nvSpPr>
                <p:spPr>
                  <a:xfrm>
                    <a:off x="200022" y="0"/>
                    <a:ext cx="93662"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722" name="Rectangle 39"/>
                  <p:cNvSpPr/>
                  <p:nvPr/>
                </p:nvSpPr>
                <p:spPr>
                  <a:xfrm>
                    <a:off x="401632" y="0"/>
                    <a:ext cx="93662"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723" name="Rectangle 40"/>
                  <p:cNvSpPr/>
                  <p:nvPr/>
                </p:nvSpPr>
                <p:spPr>
                  <a:xfrm>
                    <a:off x="601654" y="0"/>
                    <a:ext cx="95249"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724" name="Rectangle 41"/>
                  <p:cNvSpPr/>
                  <p:nvPr/>
                </p:nvSpPr>
                <p:spPr>
                  <a:xfrm>
                    <a:off x="801676" y="0"/>
                    <a:ext cx="95249"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725" name="Rectangle 42"/>
                  <p:cNvSpPr/>
                  <p:nvPr/>
                </p:nvSpPr>
                <p:spPr>
                  <a:xfrm>
                    <a:off x="1003286" y="0"/>
                    <a:ext cx="95249"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733" name="Group 50"/>
                <p:cNvGrpSpPr/>
                <p:nvPr/>
              </p:nvGrpSpPr>
              <p:grpSpPr>
                <a:xfrm>
                  <a:off x="0" y="971550"/>
                  <a:ext cx="1098535" cy="80963"/>
                  <a:chOff x="0" y="0"/>
                  <a:chExt cx="1098534" cy="80961"/>
                </a:xfrm>
              </p:grpSpPr>
              <p:sp>
                <p:nvSpPr>
                  <p:cNvPr id="727" name="Rectangle 44"/>
                  <p:cNvSpPr/>
                  <p:nvPr/>
                </p:nvSpPr>
                <p:spPr>
                  <a:xfrm>
                    <a:off x="0" y="0"/>
                    <a:ext cx="95249"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728" name="Rectangle 45"/>
                  <p:cNvSpPr/>
                  <p:nvPr/>
                </p:nvSpPr>
                <p:spPr>
                  <a:xfrm>
                    <a:off x="200022" y="0"/>
                    <a:ext cx="93662"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729" name="Rectangle 46"/>
                  <p:cNvSpPr/>
                  <p:nvPr/>
                </p:nvSpPr>
                <p:spPr>
                  <a:xfrm>
                    <a:off x="401632" y="0"/>
                    <a:ext cx="93662"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730" name="Rectangle 47"/>
                  <p:cNvSpPr/>
                  <p:nvPr/>
                </p:nvSpPr>
                <p:spPr>
                  <a:xfrm>
                    <a:off x="601654" y="0"/>
                    <a:ext cx="95249"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731" name="Rectangle 48"/>
                  <p:cNvSpPr/>
                  <p:nvPr/>
                </p:nvSpPr>
                <p:spPr>
                  <a:xfrm>
                    <a:off x="801676" y="0"/>
                    <a:ext cx="95249"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732" name="Rectangle 49"/>
                  <p:cNvSpPr/>
                  <p:nvPr/>
                </p:nvSpPr>
                <p:spPr>
                  <a:xfrm>
                    <a:off x="1003286" y="0"/>
                    <a:ext cx="95249"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740" name="Group 57"/>
                <p:cNvGrpSpPr/>
                <p:nvPr/>
              </p:nvGrpSpPr>
              <p:grpSpPr>
                <a:xfrm>
                  <a:off x="0" y="1134665"/>
                  <a:ext cx="1098535" cy="80963"/>
                  <a:chOff x="0" y="0"/>
                  <a:chExt cx="1098534" cy="80961"/>
                </a:xfrm>
              </p:grpSpPr>
              <p:sp>
                <p:nvSpPr>
                  <p:cNvPr id="734" name="Rectangle 51"/>
                  <p:cNvSpPr/>
                  <p:nvPr/>
                </p:nvSpPr>
                <p:spPr>
                  <a:xfrm>
                    <a:off x="0" y="0"/>
                    <a:ext cx="95249"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735" name="Rectangle 52"/>
                  <p:cNvSpPr/>
                  <p:nvPr/>
                </p:nvSpPr>
                <p:spPr>
                  <a:xfrm>
                    <a:off x="200022" y="0"/>
                    <a:ext cx="93662"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736" name="Rectangle 53"/>
                  <p:cNvSpPr/>
                  <p:nvPr/>
                </p:nvSpPr>
                <p:spPr>
                  <a:xfrm>
                    <a:off x="401632" y="0"/>
                    <a:ext cx="93662"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737" name="Rectangle 54"/>
                  <p:cNvSpPr/>
                  <p:nvPr/>
                </p:nvSpPr>
                <p:spPr>
                  <a:xfrm>
                    <a:off x="601654" y="0"/>
                    <a:ext cx="95249"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738" name="Rectangle 55"/>
                  <p:cNvSpPr/>
                  <p:nvPr/>
                </p:nvSpPr>
                <p:spPr>
                  <a:xfrm>
                    <a:off x="801676" y="0"/>
                    <a:ext cx="95249"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739" name="Rectangle 56"/>
                  <p:cNvSpPr/>
                  <p:nvPr/>
                </p:nvSpPr>
                <p:spPr>
                  <a:xfrm>
                    <a:off x="1003286" y="0"/>
                    <a:ext cx="95249"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grpSp>
            <p:nvGrpSpPr>
              <p:cNvPr id="798" name="Group 115"/>
              <p:cNvGrpSpPr/>
              <p:nvPr/>
            </p:nvGrpSpPr>
            <p:grpSpPr>
              <a:xfrm>
                <a:off x="7858018" y="3764757"/>
                <a:ext cx="1096948" cy="1215628"/>
                <a:chOff x="0" y="0"/>
                <a:chExt cx="1096947" cy="1215627"/>
              </a:xfrm>
            </p:grpSpPr>
            <p:grpSp>
              <p:nvGrpSpPr>
                <p:cNvPr id="748" name="Group 65"/>
                <p:cNvGrpSpPr/>
                <p:nvPr/>
              </p:nvGrpSpPr>
              <p:grpSpPr>
                <a:xfrm>
                  <a:off x="-1" y="0"/>
                  <a:ext cx="1096949" cy="80962"/>
                  <a:chOff x="0" y="0"/>
                  <a:chExt cx="1096947" cy="80961"/>
                </a:xfrm>
              </p:grpSpPr>
              <p:sp>
                <p:nvSpPr>
                  <p:cNvPr id="742" name="Rectangle 59"/>
                  <p:cNvSpPr/>
                  <p:nvPr/>
                </p:nvSpPr>
                <p:spPr>
                  <a:xfrm>
                    <a:off x="-1" y="0"/>
                    <a:ext cx="93662"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743" name="Rectangle 60"/>
                  <p:cNvSpPr/>
                  <p:nvPr/>
                </p:nvSpPr>
                <p:spPr>
                  <a:xfrm>
                    <a:off x="193672" y="0"/>
                    <a:ext cx="100012"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744" name="Rectangle 61"/>
                  <p:cNvSpPr/>
                  <p:nvPr/>
                </p:nvSpPr>
                <p:spPr>
                  <a:xfrm>
                    <a:off x="400044" y="0"/>
                    <a:ext cx="95249"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745" name="Rectangle 62"/>
                  <p:cNvSpPr/>
                  <p:nvPr/>
                </p:nvSpPr>
                <p:spPr>
                  <a:xfrm>
                    <a:off x="600066" y="0"/>
                    <a:ext cx="95249"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746" name="Rectangle 63"/>
                  <p:cNvSpPr/>
                  <p:nvPr/>
                </p:nvSpPr>
                <p:spPr>
                  <a:xfrm>
                    <a:off x="801676" y="0"/>
                    <a:ext cx="93662"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747" name="Rectangle 64"/>
                  <p:cNvSpPr/>
                  <p:nvPr/>
                </p:nvSpPr>
                <p:spPr>
                  <a:xfrm>
                    <a:off x="1003286" y="0"/>
                    <a:ext cx="93662"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755" name="Group 72"/>
                <p:cNvGrpSpPr/>
                <p:nvPr/>
              </p:nvGrpSpPr>
              <p:grpSpPr>
                <a:xfrm>
                  <a:off x="-1" y="159543"/>
                  <a:ext cx="1096949" cy="80963"/>
                  <a:chOff x="0" y="0"/>
                  <a:chExt cx="1096947" cy="80961"/>
                </a:xfrm>
              </p:grpSpPr>
              <p:sp>
                <p:nvSpPr>
                  <p:cNvPr id="749" name="Rectangle 66"/>
                  <p:cNvSpPr/>
                  <p:nvPr/>
                </p:nvSpPr>
                <p:spPr>
                  <a:xfrm>
                    <a:off x="-1" y="0"/>
                    <a:ext cx="93662"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750" name="Rectangle 67"/>
                  <p:cNvSpPr/>
                  <p:nvPr/>
                </p:nvSpPr>
                <p:spPr>
                  <a:xfrm>
                    <a:off x="193672" y="0"/>
                    <a:ext cx="100012"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751" name="Rectangle 68"/>
                  <p:cNvSpPr/>
                  <p:nvPr/>
                </p:nvSpPr>
                <p:spPr>
                  <a:xfrm>
                    <a:off x="400044" y="0"/>
                    <a:ext cx="95249"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752" name="Rectangle 69"/>
                  <p:cNvSpPr/>
                  <p:nvPr/>
                </p:nvSpPr>
                <p:spPr>
                  <a:xfrm>
                    <a:off x="600066" y="0"/>
                    <a:ext cx="95249"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753" name="Rectangle 70"/>
                  <p:cNvSpPr/>
                  <p:nvPr/>
                </p:nvSpPr>
                <p:spPr>
                  <a:xfrm>
                    <a:off x="801676" y="0"/>
                    <a:ext cx="93662"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754" name="Rectangle 71"/>
                  <p:cNvSpPr/>
                  <p:nvPr/>
                </p:nvSpPr>
                <p:spPr>
                  <a:xfrm>
                    <a:off x="1003286" y="0"/>
                    <a:ext cx="93662"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762" name="Group 79"/>
                <p:cNvGrpSpPr/>
                <p:nvPr/>
              </p:nvGrpSpPr>
              <p:grpSpPr>
                <a:xfrm>
                  <a:off x="-1" y="322659"/>
                  <a:ext cx="1096949" cy="80963"/>
                  <a:chOff x="0" y="0"/>
                  <a:chExt cx="1096947" cy="80961"/>
                </a:xfrm>
              </p:grpSpPr>
              <p:sp>
                <p:nvSpPr>
                  <p:cNvPr id="756" name="Rectangle 73"/>
                  <p:cNvSpPr/>
                  <p:nvPr/>
                </p:nvSpPr>
                <p:spPr>
                  <a:xfrm>
                    <a:off x="-1" y="0"/>
                    <a:ext cx="93662"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757" name="Rectangle 74"/>
                  <p:cNvSpPr/>
                  <p:nvPr/>
                </p:nvSpPr>
                <p:spPr>
                  <a:xfrm>
                    <a:off x="193672" y="0"/>
                    <a:ext cx="100012"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758" name="Rectangle 75"/>
                  <p:cNvSpPr/>
                  <p:nvPr/>
                </p:nvSpPr>
                <p:spPr>
                  <a:xfrm>
                    <a:off x="400044" y="0"/>
                    <a:ext cx="95249"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759" name="Rectangle 76"/>
                  <p:cNvSpPr/>
                  <p:nvPr/>
                </p:nvSpPr>
                <p:spPr>
                  <a:xfrm>
                    <a:off x="600066" y="0"/>
                    <a:ext cx="95249"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760" name="Rectangle 77"/>
                  <p:cNvSpPr/>
                  <p:nvPr/>
                </p:nvSpPr>
                <p:spPr>
                  <a:xfrm>
                    <a:off x="801676" y="0"/>
                    <a:ext cx="93662"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761" name="Rectangle 78"/>
                  <p:cNvSpPr/>
                  <p:nvPr/>
                </p:nvSpPr>
                <p:spPr>
                  <a:xfrm>
                    <a:off x="1003286" y="0"/>
                    <a:ext cx="93662"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769" name="Group 86"/>
                <p:cNvGrpSpPr/>
                <p:nvPr/>
              </p:nvGrpSpPr>
              <p:grpSpPr>
                <a:xfrm>
                  <a:off x="-1" y="485775"/>
                  <a:ext cx="1096949" cy="80963"/>
                  <a:chOff x="0" y="0"/>
                  <a:chExt cx="1096947" cy="80961"/>
                </a:xfrm>
              </p:grpSpPr>
              <p:sp>
                <p:nvSpPr>
                  <p:cNvPr id="763" name="Rectangle 80"/>
                  <p:cNvSpPr/>
                  <p:nvPr/>
                </p:nvSpPr>
                <p:spPr>
                  <a:xfrm>
                    <a:off x="-1" y="0"/>
                    <a:ext cx="93662"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764" name="Rectangle 81"/>
                  <p:cNvSpPr/>
                  <p:nvPr/>
                </p:nvSpPr>
                <p:spPr>
                  <a:xfrm>
                    <a:off x="193672" y="0"/>
                    <a:ext cx="100012"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765" name="Rectangle 82"/>
                  <p:cNvSpPr/>
                  <p:nvPr/>
                </p:nvSpPr>
                <p:spPr>
                  <a:xfrm>
                    <a:off x="400044" y="0"/>
                    <a:ext cx="95249"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766" name="Rectangle 83"/>
                  <p:cNvSpPr/>
                  <p:nvPr/>
                </p:nvSpPr>
                <p:spPr>
                  <a:xfrm>
                    <a:off x="600066" y="0"/>
                    <a:ext cx="95249"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767" name="Rectangle 84"/>
                  <p:cNvSpPr/>
                  <p:nvPr/>
                </p:nvSpPr>
                <p:spPr>
                  <a:xfrm>
                    <a:off x="801676" y="0"/>
                    <a:ext cx="93662"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768" name="Rectangle 85"/>
                  <p:cNvSpPr/>
                  <p:nvPr/>
                </p:nvSpPr>
                <p:spPr>
                  <a:xfrm>
                    <a:off x="1003286" y="0"/>
                    <a:ext cx="93662"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776" name="Group 93"/>
                <p:cNvGrpSpPr/>
                <p:nvPr/>
              </p:nvGrpSpPr>
              <p:grpSpPr>
                <a:xfrm>
                  <a:off x="-1" y="646509"/>
                  <a:ext cx="1096949" cy="80963"/>
                  <a:chOff x="0" y="0"/>
                  <a:chExt cx="1096947" cy="80961"/>
                </a:xfrm>
              </p:grpSpPr>
              <p:sp>
                <p:nvSpPr>
                  <p:cNvPr id="770" name="Rectangle 87"/>
                  <p:cNvSpPr/>
                  <p:nvPr/>
                </p:nvSpPr>
                <p:spPr>
                  <a:xfrm>
                    <a:off x="-1" y="0"/>
                    <a:ext cx="93662"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771" name="Rectangle 88"/>
                  <p:cNvSpPr/>
                  <p:nvPr/>
                </p:nvSpPr>
                <p:spPr>
                  <a:xfrm>
                    <a:off x="193672" y="0"/>
                    <a:ext cx="100012"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772" name="Rectangle 89"/>
                  <p:cNvSpPr/>
                  <p:nvPr/>
                </p:nvSpPr>
                <p:spPr>
                  <a:xfrm>
                    <a:off x="400044" y="0"/>
                    <a:ext cx="95249"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773" name="Rectangle 90"/>
                  <p:cNvSpPr/>
                  <p:nvPr/>
                </p:nvSpPr>
                <p:spPr>
                  <a:xfrm>
                    <a:off x="600066" y="0"/>
                    <a:ext cx="95249"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774" name="Rectangle 91"/>
                  <p:cNvSpPr/>
                  <p:nvPr/>
                </p:nvSpPr>
                <p:spPr>
                  <a:xfrm>
                    <a:off x="801676" y="0"/>
                    <a:ext cx="93662"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775" name="Rectangle 92"/>
                  <p:cNvSpPr/>
                  <p:nvPr/>
                </p:nvSpPr>
                <p:spPr>
                  <a:xfrm>
                    <a:off x="1003286" y="0"/>
                    <a:ext cx="93662"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783" name="Group 100"/>
                <p:cNvGrpSpPr/>
                <p:nvPr/>
              </p:nvGrpSpPr>
              <p:grpSpPr>
                <a:xfrm>
                  <a:off x="-1" y="809625"/>
                  <a:ext cx="1096949" cy="80963"/>
                  <a:chOff x="0" y="0"/>
                  <a:chExt cx="1096947" cy="80961"/>
                </a:xfrm>
              </p:grpSpPr>
              <p:sp>
                <p:nvSpPr>
                  <p:cNvPr id="777" name="Rectangle 94"/>
                  <p:cNvSpPr/>
                  <p:nvPr/>
                </p:nvSpPr>
                <p:spPr>
                  <a:xfrm>
                    <a:off x="-1" y="0"/>
                    <a:ext cx="93662"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778" name="Rectangle 95"/>
                  <p:cNvSpPr/>
                  <p:nvPr/>
                </p:nvSpPr>
                <p:spPr>
                  <a:xfrm>
                    <a:off x="193672" y="0"/>
                    <a:ext cx="100012"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779" name="Rectangle 96"/>
                  <p:cNvSpPr/>
                  <p:nvPr/>
                </p:nvSpPr>
                <p:spPr>
                  <a:xfrm>
                    <a:off x="400044" y="0"/>
                    <a:ext cx="95249"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780" name="Rectangle 97"/>
                  <p:cNvSpPr/>
                  <p:nvPr/>
                </p:nvSpPr>
                <p:spPr>
                  <a:xfrm>
                    <a:off x="600066" y="0"/>
                    <a:ext cx="95249"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781" name="Rectangle 98"/>
                  <p:cNvSpPr/>
                  <p:nvPr/>
                </p:nvSpPr>
                <p:spPr>
                  <a:xfrm>
                    <a:off x="801676" y="0"/>
                    <a:ext cx="93662"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782" name="Rectangle 99"/>
                  <p:cNvSpPr/>
                  <p:nvPr/>
                </p:nvSpPr>
                <p:spPr>
                  <a:xfrm>
                    <a:off x="1003286" y="0"/>
                    <a:ext cx="93662"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790" name="Group 107"/>
                <p:cNvGrpSpPr/>
                <p:nvPr/>
              </p:nvGrpSpPr>
              <p:grpSpPr>
                <a:xfrm>
                  <a:off x="-1" y="971550"/>
                  <a:ext cx="1096949" cy="80963"/>
                  <a:chOff x="0" y="0"/>
                  <a:chExt cx="1096947" cy="80961"/>
                </a:xfrm>
              </p:grpSpPr>
              <p:sp>
                <p:nvSpPr>
                  <p:cNvPr id="784" name="Rectangle 101"/>
                  <p:cNvSpPr/>
                  <p:nvPr/>
                </p:nvSpPr>
                <p:spPr>
                  <a:xfrm>
                    <a:off x="-1" y="0"/>
                    <a:ext cx="93662"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785" name="Rectangle 102"/>
                  <p:cNvSpPr/>
                  <p:nvPr/>
                </p:nvSpPr>
                <p:spPr>
                  <a:xfrm>
                    <a:off x="193672" y="0"/>
                    <a:ext cx="100012"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786" name="Rectangle 103"/>
                  <p:cNvSpPr/>
                  <p:nvPr/>
                </p:nvSpPr>
                <p:spPr>
                  <a:xfrm>
                    <a:off x="400044" y="0"/>
                    <a:ext cx="95249"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787" name="Rectangle 104"/>
                  <p:cNvSpPr/>
                  <p:nvPr/>
                </p:nvSpPr>
                <p:spPr>
                  <a:xfrm>
                    <a:off x="600066" y="0"/>
                    <a:ext cx="95249"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788" name="Rectangle 105"/>
                  <p:cNvSpPr/>
                  <p:nvPr/>
                </p:nvSpPr>
                <p:spPr>
                  <a:xfrm>
                    <a:off x="801676" y="0"/>
                    <a:ext cx="93662"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789" name="Rectangle 106"/>
                  <p:cNvSpPr/>
                  <p:nvPr/>
                </p:nvSpPr>
                <p:spPr>
                  <a:xfrm>
                    <a:off x="1003286" y="0"/>
                    <a:ext cx="93662"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797" name="Group 114"/>
                <p:cNvGrpSpPr/>
                <p:nvPr/>
              </p:nvGrpSpPr>
              <p:grpSpPr>
                <a:xfrm>
                  <a:off x="-1" y="1134665"/>
                  <a:ext cx="1096949" cy="80963"/>
                  <a:chOff x="0" y="0"/>
                  <a:chExt cx="1096947" cy="80961"/>
                </a:xfrm>
              </p:grpSpPr>
              <p:sp>
                <p:nvSpPr>
                  <p:cNvPr id="791" name="Rectangle 108"/>
                  <p:cNvSpPr/>
                  <p:nvPr/>
                </p:nvSpPr>
                <p:spPr>
                  <a:xfrm>
                    <a:off x="-1" y="0"/>
                    <a:ext cx="93662"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792" name="Rectangle 109"/>
                  <p:cNvSpPr/>
                  <p:nvPr/>
                </p:nvSpPr>
                <p:spPr>
                  <a:xfrm>
                    <a:off x="193672" y="0"/>
                    <a:ext cx="100012"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793" name="Rectangle 110"/>
                  <p:cNvSpPr/>
                  <p:nvPr/>
                </p:nvSpPr>
                <p:spPr>
                  <a:xfrm>
                    <a:off x="400044" y="0"/>
                    <a:ext cx="95249"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794" name="Rectangle 111"/>
                  <p:cNvSpPr/>
                  <p:nvPr/>
                </p:nvSpPr>
                <p:spPr>
                  <a:xfrm>
                    <a:off x="600066" y="0"/>
                    <a:ext cx="95249"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795" name="Rectangle 112"/>
                  <p:cNvSpPr/>
                  <p:nvPr/>
                </p:nvSpPr>
                <p:spPr>
                  <a:xfrm>
                    <a:off x="801676" y="0"/>
                    <a:ext cx="93662"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796" name="Rectangle 113"/>
                  <p:cNvSpPr/>
                  <p:nvPr/>
                </p:nvSpPr>
                <p:spPr>
                  <a:xfrm>
                    <a:off x="1003286" y="0"/>
                    <a:ext cx="93662"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grpSp>
        <p:sp>
          <p:nvSpPr>
            <p:cNvPr id="800" name="Rectangle 117"/>
            <p:cNvSpPr/>
            <p:nvPr/>
          </p:nvSpPr>
          <p:spPr>
            <a:xfrm>
              <a:off x="393694" y="302418"/>
              <a:ext cx="8216789" cy="4419602"/>
            </a:xfrm>
            <a:prstGeom prst="rect">
              <a:avLst/>
            </a:prstGeom>
            <a:solidFill>
              <a:srgbClr val="FFFFFF"/>
            </a:solidFill>
            <a:ln w="12700" cap="flat">
              <a:solidFill>
                <a:srgbClr val="000000"/>
              </a:solidFill>
              <a:prstDash val="solid"/>
              <a:miter lim="800000"/>
            </a:ln>
            <a:effectLst>
              <a:outerShdw blurRad="63500" dist="71842" dir="2700000" rotWithShape="0">
                <a:srgbClr val="232323">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pic>
        <p:nvPicPr>
          <p:cNvPr id="802" name="Picture 121" descr="Picture 121"/>
          <p:cNvPicPr>
            <a:picLocks noChangeAspect="1"/>
          </p:cNvPicPr>
          <p:nvPr/>
        </p:nvPicPr>
        <p:blipFill>
          <a:blip r:embed="rId2"/>
          <a:stretch>
            <a:fillRect/>
          </a:stretch>
        </p:blipFill>
        <p:spPr>
          <a:xfrm>
            <a:off x="622789" y="4245769"/>
            <a:ext cx="977411" cy="440532"/>
          </a:xfrm>
          <a:prstGeom prst="rect">
            <a:avLst/>
          </a:prstGeom>
          <a:ln w="12700">
            <a:miter lim="400000"/>
          </a:ln>
        </p:spPr>
      </p:pic>
      <p:sp>
        <p:nvSpPr>
          <p:cNvPr id="803" name="Title Text"/>
          <p:cNvSpPr txBox="1">
            <a:spLocks noGrp="1"/>
          </p:cNvSpPr>
          <p:nvPr>
            <p:ph type="title"/>
          </p:nvPr>
        </p:nvSpPr>
        <p:spPr>
          <a:xfrm>
            <a:off x="990600" y="457200"/>
            <a:ext cx="7162800" cy="857250"/>
          </a:xfrm>
          <a:prstGeom prst="rect">
            <a:avLst/>
          </a:prstGeom>
        </p:spPr>
        <p:txBody>
          <a:bodyPr lIns="44450" tIns="44450" rIns="44450" bIns="44450"/>
          <a:lstStyle>
            <a:lvl1pPr defTabSz="914400">
              <a:lnSpc>
                <a:spcPct val="90000"/>
              </a:lnSpc>
              <a:defRPr sz="2700" b="1">
                <a:latin typeface="Times New Roman"/>
                <a:ea typeface="Times New Roman"/>
                <a:cs typeface="Times New Roman"/>
                <a:sym typeface="Times New Roman"/>
              </a:defRPr>
            </a:lvl1pPr>
          </a:lstStyle>
          <a:p>
            <a:r>
              <a:t>Title Text</a:t>
            </a:r>
          </a:p>
        </p:txBody>
      </p:sp>
      <p:sp>
        <p:nvSpPr>
          <p:cNvPr id="804" name="Slide Number"/>
          <p:cNvSpPr txBox="1">
            <a:spLocks noGrp="1"/>
          </p:cNvSpPr>
          <p:nvPr>
            <p:ph type="sldNum" sz="quarter" idx="2"/>
          </p:nvPr>
        </p:nvSpPr>
        <p:spPr>
          <a:xfrm>
            <a:off x="4419600" y="4627562"/>
            <a:ext cx="2133600" cy="2794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Blank">
    <p:spTree>
      <p:nvGrpSpPr>
        <p:cNvPr id="1" name=""/>
        <p:cNvGrpSpPr/>
        <p:nvPr/>
      </p:nvGrpSpPr>
      <p:grpSpPr>
        <a:xfrm>
          <a:off x="0" y="0"/>
          <a:ext cx="0" cy="0"/>
          <a:chOff x="0" y="0"/>
          <a:chExt cx="0" cy="0"/>
        </a:xfrm>
      </p:grpSpPr>
      <p:grpSp>
        <p:nvGrpSpPr>
          <p:cNvPr id="927" name="Group 118"/>
          <p:cNvGrpSpPr/>
          <p:nvPr/>
        </p:nvGrpSpPr>
        <p:grpSpPr>
          <a:xfrm>
            <a:off x="70339" y="59532"/>
            <a:ext cx="8954966" cy="4980385"/>
            <a:chOff x="0" y="0"/>
            <a:chExt cx="8954965" cy="4980384"/>
          </a:xfrm>
        </p:grpSpPr>
        <p:grpSp>
          <p:nvGrpSpPr>
            <p:cNvPr id="925" name="Group 116"/>
            <p:cNvGrpSpPr/>
            <p:nvPr/>
          </p:nvGrpSpPr>
          <p:grpSpPr>
            <a:xfrm>
              <a:off x="0" y="-1"/>
              <a:ext cx="8954966" cy="4980386"/>
              <a:chOff x="0" y="0"/>
              <a:chExt cx="8954965" cy="4980384"/>
            </a:xfrm>
          </p:grpSpPr>
          <p:grpSp>
            <p:nvGrpSpPr>
              <p:cNvPr id="867" name="Group 58"/>
              <p:cNvGrpSpPr/>
              <p:nvPr/>
            </p:nvGrpSpPr>
            <p:grpSpPr>
              <a:xfrm>
                <a:off x="0" y="-1"/>
                <a:ext cx="1098535" cy="1215629"/>
                <a:chOff x="0" y="0"/>
                <a:chExt cx="1098534" cy="1215627"/>
              </a:xfrm>
            </p:grpSpPr>
            <p:grpSp>
              <p:nvGrpSpPr>
                <p:cNvPr id="817" name="Group 8"/>
                <p:cNvGrpSpPr/>
                <p:nvPr/>
              </p:nvGrpSpPr>
              <p:grpSpPr>
                <a:xfrm>
                  <a:off x="0" y="0"/>
                  <a:ext cx="1098535" cy="80962"/>
                  <a:chOff x="0" y="0"/>
                  <a:chExt cx="1098534" cy="80961"/>
                </a:xfrm>
              </p:grpSpPr>
              <p:sp>
                <p:nvSpPr>
                  <p:cNvPr id="811" name="Rectangle 2"/>
                  <p:cNvSpPr/>
                  <p:nvPr/>
                </p:nvSpPr>
                <p:spPr>
                  <a:xfrm>
                    <a:off x="0" y="0"/>
                    <a:ext cx="95249"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812" name="Rectangle 3"/>
                  <p:cNvSpPr/>
                  <p:nvPr/>
                </p:nvSpPr>
                <p:spPr>
                  <a:xfrm>
                    <a:off x="200022" y="0"/>
                    <a:ext cx="93662"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813" name="Rectangle 4"/>
                  <p:cNvSpPr/>
                  <p:nvPr/>
                </p:nvSpPr>
                <p:spPr>
                  <a:xfrm>
                    <a:off x="401632" y="0"/>
                    <a:ext cx="93662"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814" name="Rectangle 5"/>
                  <p:cNvSpPr/>
                  <p:nvPr/>
                </p:nvSpPr>
                <p:spPr>
                  <a:xfrm>
                    <a:off x="601654" y="0"/>
                    <a:ext cx="95249"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815" name="Rectangle 6"/>
                  <p:cNvSpPr/>
                  <p:nvPr/>
                </p:nvSpPr>
                <p:spPr>
                  <a:xfrm>
                    <a:off x="801676" y="0"/>
                    <a:ext cx="95249"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816" name="Rectangle 7"/>
                  <p:cNvSpPr/>
                  <p:nvPr/>
                </p:nvSpPr>
                <p:spPr>
                  <a:xfrm>
                    <a:off x="1003286" y="0"/>
                    <a:ext cx="95249"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824" name="Group 15"/>
                <p:cNvGrpSpPr/>
                <p:nvPr/>
              </p:nvGrpSpPr>
              <p:grpSpPr>
                <a:xfrm>
                  <a:off x="0" y="159543"/>
                  <a:ext cx="1098535" cy="80963"/>
                  <a:chOff x="0" y="0"/>
                  <a:chExt cx="1098534" cy="80961"/>
                </a:xfrm>
              </p:grpSpPr>
              <p:sp>
                <p:nvSpPr>
                  <p:cNvPr id="818" name="Rectangle 9"/>
                  <p:cNvSpPr/>
                  <p:nvPr/>
                </p:nvSpPr>
                <p:spPr>
                  <a:xfrm>
                    <a:off x="0" y="0"/>
                    <a:ext cx="95249"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819" name="Rectangle 10"/>
                  <p:cNvSpPr/>
                  <p:nvPr/>
                </p:nvSpPr>
                <p:spPr>
                  <a:xfrm>
                    <a:off x="200022" y="0"/>
                    <a:ext cx="93662"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820" name="Rectangle 11"/>
                  <p:cNvSpPr/>
                  <p:nvPr/>
                </p:nvSpPr>
                <p:spPr>
                  <a:xfrm>
                    <a:off x="401632" y="0"/>
                    <a:ext cx="93662"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821" name="Rectangle 12"/>
                  <p:cNvSpPr/>
                  <p:nvPr/>
                </p:nvSpPr>
                <p:spPr>
                  <a:xfrm>
                    <a:off x="601654" y="0"/>
                    <a:ext cx="95249"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822" name="Rectangle 13"/>
                  <p:cNvSpPr/>
                  <p:nvPr/>
                </p:nvSpPr>
                <p:spPr>
                  <a:xfrm>
                    <a:off x="801676" y="0"/>
                    <a:ext cx="95249"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823" name="Rectangle 14"/>
                  <p:cNvSpPr/>
                  <p:nvPr/>
                </p:nvSpPr>
                <p:spPr>
                  <a:xfrm>
                    <a:off x="1003286" y="0"/>
                    <a:ext cx="95249"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831" name="Group 22"/>
                <p:cNvGrpSpPr/>
                <p:nvPr/>
              </p:nvGrpSpPr>
              <p:grpSpPr>
                <a:xfrm>
                  <a:off x="0" y="322659"/>
                  <a:ext cx="1098535" cy="80963"/>
                  <a:chOff x="0" y="0"/>
                  <a:chExt cx="1098534" cy="80961"/>
                </a:xfrm>
              </p:grpSpPr>
              <p:sp>
                <p:nvSpPr>
                  <p:cNvPr id="825" name="Rectangle 16"/>
                  <p:cNvSpPr/>
                  <p:nvPr/>
                </p:nvSpPr>
                <p:spPr>
                  <a:xfrm>
                    <a:off x="0" y="0"/>
                    <a:ext cx="95249"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826" name="Rectangle 17"/>
                  <p:cNvSpPr/>
                  <p:nvPr/>
                </p:nvSpPr>
                <p:spPr>
                  <a:xfrm>
                    <a:off x="200022" y="0"/>
                    <a:ext cx="93662"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827" name="Rectangle 18"/>
                  <p:cNvSpPr/>
                  <p:nvPr/>
                </p:nvSpPr>
                <p:spPr>
                  <a:xfrm>
                    <a:off x="401632" y="0"/>
                    <a:ext cx="93662"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828" name="Rectangle 19"/>
                  <p:cNvSpPr/>
                  <p:nvPr/>
                </p:nvSpPr>
                <p:spPr>
                  <a:xfrm>
                    <a:off x="601654" y="0"/>
                    <a:ext cx="95249"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829" name="Rectangle 20"/>
                  <p:cNvSpPr/>
                  <p:nvPr/>
                </p:nvSpPr>
                <p:spPr>
                  <a:xfrm>
                    <a:off x="801676" y="0"/>
                    <a:ext cx="95249"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830" name="Rectangle 21"/>
                  <p:cNvSpPr/>
                  <p:nvPr/>
                </p:nvSpPr>
                <p:spPr>
                  <a:xfrm>
                    <a:off x="1003286" y="0"/>
                    <a:ext cx="95249"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838" name="Group 29"/>
                <p:cNvGrpSpPr/>
                <p:nvPr/>
              </p:nvGrpSpPr>
              <p:grpSpPr>
                <a:xfrm>
                  <a:off x="0" y="485775"/>
                  <a:ext cx="1098535" cy="80963"/>
                  <a:chOff x="0" y="0"/>
                  <a:chExt cx="1098534" cy="80961"/>
                </a:xfrm>
              </p:grpSpPr>
              <p:sp>
                <p:nvSpPr>
                  <p:cNvPr id="832" name="Rectangle 23"/>
                  <p:cNvSpPr/>
                  <p:nvPr/>
                </p:nvSpPr>
                <p:spPr>
                  <a:xfrm>
                    <a:off x="0" y="0"/>
                    <a:ext cx="95249"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833" name="Rectangle 24"/>
                  <p:cNvSpPr/>
                  <p:nvPr/>
                </p:nvSpPr>
                <p:spPr>
                  <a:xfrm>
                    <a:off x="200022" y="0"/>
                    <a:ext cx="93662"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834" name="Rectangle 25"/>
                  <p:cNvSpPr/>
                  <p:nvPr/>
                </p:nvSpPr>
                <p:spPr>
                  <a:xfrm>
                    <a:off x="401632" y="0"/>
                    <a:ext cx="93662"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835" name="Rectangle 26"/>
                  <p:cNvSpPr/>
                  <p:nvPr/>
                </p:nvSpPr>
                <p:spPr>
                  <a:xfrm>
                    <a:off x="601654" y="0"/>
                    <a:ext cx="95249"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836" name="Rectangle 27"/>
                  <p:cNvSpPr/>
                  <p:nvPr/>
                </p:nvSpPr>
                <p:spPr>
                  <a:xfrm>
                    <a:off x="801676" y="0"/>
                    <a:ext cx="95249"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837" name="Rectangle 28"/>
                  <p:cNvSpPr/>
                  <p:nvPr/>
                </p:nvSpPr>
                <p:spPr>
                  <a:xfrm>
                    <a:off x="1003286" y="0"/>
                    <a:ext cx="95249"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845" name="Group 36"/>
                <p:cNvGrpSpPr/>
                <p:nvPr/>
              </p:nvGrpSpPr>
              <p:grpSpPr>
                <a:xfrm>
                  <a:off x="0" y="646509"/>
                  <a:ext cx="1098535" cy="80963"/>
                  <a:chOff x="0" y="0"/>
                  <a:chExt cx="1098534" cy="80961"/>
                </a:xfrm>
              </p:grpSpPr>
              <p:sp>
                <p:nvSpPr>
                  <p:cNvPr id="839" name="Rectangle 30"/>
                  <p:cNvSpPr/>
                  <p:nvPr/>
                </p:nvSpPr>
                <p:spPr>
                  <a:xfrm>
                    <a:off x="0" y="0"/>
                    <a:ext cx="95249"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840" name="Rectangle 31"/>
                  <p:cNvSpPr/>
                  <p:nvPr/>
                </p:nvSpPr>
                <p:spPr>
                  <a:xfrm>
                    <a:off x="200022" y="0"/>
                    <a:ext cx="93662"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841" name="Rectangle 32"/>
                  <p:cNvSpPr/>
                  <p:nvPr/>
                </p:nvSpPr>
                <p:spPr>
                  <a:xfrm>
                    <a:off x="401632" y="0"/>
                    <a:ext cx="93662"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842" name="Rectangle 33"/>
                  <p:cNvSpPr/>
                  <p:nvPr/>
                </p:nvSpPr>
                <p:spPr>
                  <a:xfrm>
                    <a:off x="601654" y="0"/>
                    <a:ext cx="95249"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843" name="Rectangle 34"/>
                  <p:cNvSpPr/>
                  <p:nvPr/>
                </p:nvSpPr>
                <p:spPr>
                  <a:xfrm>
                    <a:off x="801676" y="0"/>
                    <a:ext cx="95249"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844" name="Rectangle 35"/>
                  <p:cNvSpPr/>
                  <p:nvPr/>
                </p:nvSpPr>
                <p:spPr>
                  <a:xfrm>
                    <a:off x="1003286" y="0"/>
                    <a:ext cx="95249"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852" name="Group 43"/>
                <p:cNvGrpSpPr/>
                <p:nvPr/>
              </p:nvGrpSpPr>
              <p:grpSpPr>
                <a:xfrm>
                  <a:off x="0" y="809625"/>
                  <a:ext cx="1098535" cy="80963"/>
                  <a:chOff x="0" y="0"/>
                  <a:chExt cx="1098534" cy="80961"/>
                </a:xfrm>
              </p:grpSpPr>
              <p:sp>
                <p:nvSpPr>
                  <p:cNvPr id="846" name="Rectangle 37"/>
                  <p:cNvSpPr/>
                  <p:nvPr/>
                </p:nvSpPr>
                <p:spPr>
                  <a:xfrm>
                    <a:off x="0" y="0"/>
                    <a:ext cx="95249"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847" name="Rectangle 38"/>
                  <p:cNvSpPr/>
                  <p:nvPr/>
                </p:nvSpPr>
                <p:spPr>
                  <a:xfrm>
                    <a:off x="200022" y="0"/>
                    <a:ext cx="93662"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848" name="Rectangle 39"/>
                  <p:cNvSpPr/>
                  <p:nvPr/>
                </p:nvSpPr>
                <p:spPr>
                  <a:xfrm>
                    <a:off x="401632" y="0"/>
                    <a:ext cx="93662"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849" name="Rectangle 40"/>
                  <p:cNvSpPr/>
                  <p:nvPr/>
                </p:nvSpPr>
                <p:spPr>
                  <a:xfrm>
                    <a:off x="601654" y="0"/>
                    <a:ext cx="95249"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850" name="Rectangle 41"/>
                  <p:cNvSpPr/>
                  <p:nvPr/>
                </p:nvSpPr>
                <p:spPr>
                  <a:xfrm>
                    <a:off x="801676" y="0"/>
                    <a:ext cx="95249"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851" name="Rectangle 42"/>
                  <p:cNvSpPr/>
                  <p:nvPr/>
                </p:nvSpPr>
                <p:spPr>
                  <a:xfrm>
                    <a:off x="1003286" y="0"/>
                    <a:ext cx="95249"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859" name="Group 50"/>
                <p:cNvGrpSpPr/>
                <p:nvPr/>
              </p:nvGrpSpPr>
              <p:grpSpPr>
                <a:xfrm>
                  <a:off x="0" y="971550"/>
                  <a:ext cx="1098535" cy="80963"/>
                  <a:chOff x="0" y="0"/>
                  <a:chExt cx="1098534" cy="80961"/>
                </a:xfrm>
              </p:grpSpPr>
              <p:sp>
                <p:nvSpPr>
                  <p:cNvPr id="853" name="Rectangle 44"/>
                  <p:cNvSpPr/>
                  <p:nvPr/>
                </p:nvSpPr>
                <p:spPr>
                  <a:xfrm>
                    <a:off x="0" y="0"/>
                    <a:ext cx="95249"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854" name="Rectangle 45"/>
                  <p:cNvSpPr/>
                  <p:nvPr/>
                </p:nvSpPr>
                <p:spPr>
                  <a:xfrm>
                    <a:off x="200022" y="0"/>
                    <a:ext cx="93662"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855" name="Rectangle 46"/>
                  <p:cNvSpPr/>
                  <p:nvPr/>
                </p:nvSpPr>
                <p:spPr>
                  <a:xfrm>
                    <a:off x="401632" y="0"/>
                    <a:ext cx="93662"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856" name="Rectangle 47"/>
                  <p:cNvSpPr/>
                  <p:nvPr/>
                </p:nvSpPr>
                <p:spPr>
                  <a:xfrm>
                    <a:off x="601654" y="0"/>
                    <a:ext cx="95249"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857" name="Rectangle 48"/>
                  <p:cNvSpPr/>
                  <p:nvPr/>
                </p:nvSpPr>
                <p:spPr>
                  <a:xfrm>
                    <a:off x="801676" y="0"/>
                    <a:ext cx="95249"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858" name="Rectangle 49"/>
                  <p:cNvSpPr/>
                  <p:nvPr/>
                </p:nvSpPr>
                <p:spPr>
                  <a:xfrm>
                    <a:off x="1003286" y="0"/>
                    <a:ext cx="95249"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866" name="Group 57"/>
                <p:cNvGrpSpPr/>
                <p:nvPr/>
              </p:nvGrpSpPr>
              <p:grpSpPr>
                <a:xfrm>
                  <a:off x="0" y="1134665"/>
                  <a:ext cx="1098535" cy="80963"/>
                  <a:chOff x="0" y="0"/>
                  <a:chExt cx="1098534" cy="80961"/>
                </a:xfrm>
              </p:grpSpPr>
              <p:sp>
                <p:nvSpPr>
                  <p:cNvPr id="860" name="Rectangle 51"/>
                  <p:cNvSpPr/>
                  <p:nvPr/>
                </p:nvSpPr>
                <p:spPr>
                  <a:xfrm>
                    <a:off x="0" y="0"/>
                    <a:ext cx="95249"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861" name="Rectangle 52"/>
                  <p:cNvSpPr/>
                  <p:nvPr/>
                </p:nvSpPr>
                <p:spPr>
                  <a:xfrm>
                    <a:off x="200022" y="0"/>
                    <a:ext cx="93662"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862" name="Rectangle 53"/>
                  <p:cNvSpPr/>
                  <p:nvPr/>
                </p:nvSpPr>
                <p:spPr>
                  <a:xfrm>
                    <a:off x="401632" y="0"/>
                    <a:ext cx="93662"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863" name="Rectangle 54"/>
                  <p:cNvSpPr/>
                  <p:nvPr/>
                </p:nvSpPr>
                <p:spPr>
                  <a:xfrm>
                    <a:off x="601654" y="0"/>
                    <a:ext cx="95249"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864" name="Rectangle 55"/>
                  <p:cNvSpPr/>
                  <p:nvPr/>
                </p:nvSpPr>
                <p:spPr>
                  <a:xfrm>
                    <a:off x="801676" y="0"/>
                    <a:ext cx="95249"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865" name="Rectangle 56"/>
                  <p:cNvSpPr/>
                  <p:nvPr/>
                </p:nvSpPr>
                <p:spPr>
                  <a:xfrm>
                    <a:off x="1003286" y="0"/>
                    <a:ext cx="95249"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grpSp>
            <p:nvGrpSpPr>
              <p:cNvPr id="924" name="Group 115"/>
              <p:cNvGrpSpPr/>
              <p:nvPr/>
            </p:nvGrpSpPr>
            <p:grpSpPr>
              <a:xfrm>
                <a:off x="7858018" y="3764757"/>
                <a:ext cx="1096948" cy="1215628"/>
                <a:chOff x="0" y="0"/>
                <a:chExt cx="1096947" cy="1215627"/>
              </a:xfrm>
            </p:grpSpPr>
            <p:grpSp>
              <p:nvGrpSpPr>
                <p:cNvPr id="874" name="Group 65"/>
                <p:cNvGrpSpPr/>
                <p:nvPr/>
              </p:nvGrpSpPr>
              <p:grpSpPr>
                <a:xfrm>
                  <a:off x="-1" y="0"/>
                  <a:ext cx="1096949" cy="80962"/>
                  <a:chOff x="0" y="0"/>
                  <a:chExt cx="1096947" cy="80961"/>
                </a:xfrm>
              </p:grpSpPr>
              <p:sp>
                <p:nvSpPr>
                  <p:cNvPr id="868" name="Rectangle 59"/>
                  <p:cNvSpPr/>
                  <p:nvPr/>
                </p:nvSpPr>
                <p:spPr>
                  <a:xfrm>
                    <a:off x="-1" y="0"/>
                    <a:ext cx="93662"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869" name="Rectangle 60"/>
                  <p:cNvSpPr/>
                  <p:nvPr/>
                </p:nvSpPr>
                <p:spPr>
                  <a:xfrm>
                    <a:off x="193672" y="0"/>
                    <a:ext cx="100012"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870" name="Rectangle 61"/>
                  <p:cNvSpPr/>
                  <p:nvPr/>
                </p:nvSpPr>
                <p:spPr>
                  <a:xfrm>
                    <a:off x="400044" y="0"/>
                    <a:ext cx="95249"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871" name="Rectangle 62"/>
                  <p:cNvSpPr/>
                  <p:nvPr/>
                </p:nvSpPr>
                <p:spPr>
                  <a:xfrm>
                    <a:off x="600066" y="0"/>
                    <a:ext cx="95249"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872" name="Rectangle 63"/>
                  <p:cNvSpPr/>
                  <p:nvPr/>
                </p:nvSpPr>
                <p:spPr>
                  <a:xfrm>
                    <a:off x="801676" y="0"/>
                    <a:ext cx="93662"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873" name="Rectangle 64"/>
                  <p:cNvSpPr/>
                  <p:nvPr/>
                </p:nvSpPr>
                <p:spPr>
                  <a:xfrm>
                    <a:off x="1003286" y="0"/>
                    <a:ext cx="93662"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881" name="Group 72"/>
                <p:cNvGrpSpPr/>
                <p:nvPr/>
              </p:nvGrpSpPr>
              <p:grpSpPr>
                <a:xfrm>
                  <a:off x="-1" y="159543"/>
                  <a:ext cx="1096949" cy="80963"/>
                  <a:chOff x="0" y="0"/>
                  <a:chExt cx="1096947" cy="80961"/>
                </a:xfrm>
              </p:grpSpPr>
              <p:sp>
                <p:nvSpPr>
                  <p:cNvPr id="875" name="Rectangle 66"/>
                  <p:cNvSpPr/>
                  <p:nvPr/>
                </p:nvSpPr>
                <p:spPr>
                  <a:xfrm>
                    <a:off x="-1" y="0"/>
                    <a:ext cx="93662"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876" name="Rectangle 67"/>
                  <p:cNvSpPr/>
                  <p:nvPr/>
                </p:nvSpPr>
                <p:spPr>
                  <a:xfrm>
                    <a:off x="193672" y="0"/>
                    <a:ext cx="100012"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877" name="Rectangle 68"/>
                  <p:cNvSpPr/>
                  <p:nvPr/>
                </p:nvSpPr>
                <p:spPr>
                  <a:xfrm>
                    <a:off x="400044" y="0"/>
                    <a:ext cx="95249"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878" name="Rectangle 69"/>
                  <p:cNvSpPr/>
                  <p:nvPr/>
                </p:nvSpPr>
                <p:spPr>
                  <a:xfrm>
                    <a:off x="600066" y="0"/>
                    <a:ext cx="95249"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879" name="Rectangle 70"/>
                  <p:cNvSpPr/>
                  <p:nvPr/>
                </p:nvSpPr>
                <p:spPr>
                  <a:xfrm>
                    <a:off x="801676" y="0"/>
                    <a:ext cx="93662"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880" name="Rectangle 71"/>
                  <p:cNvSpPr/>
                  <p:nvPr/>
                </p:nvSpPr>
                <p:spPr>
                  <a:xfrm>
                    <a:off x="1003286" y="0"/>
                    <a:ext cx="93662"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888" name="Group 79"/>
                <p:cNvGrpSpPr/>
                <p:nvPr/>
              </p:nvGrpSpPr>
              <p:grpSpPr>
                <a:xfrm>
                  <a:off x="-1" y="322659"/>
                  <a:ext cx="1096949" cy="80963"/>
                  <a:chOff x="0" y="0"/>
                  <a:chExt cx="1096947" cy="80961"/>
                </a:xfrm>
              </p:grpSpPr>
              <p:sp>
                <p:nvSpPr>
                  <p:cNvPr id="882" name="Rectangle 73"/>
                  <p:cNvSpPr/>
                  <p:nvPr/>
                </p:nvSpPr>
                <p:spPr>
                  <a:xfrm>
                    <a:off x="-1" y="0"/>
                    <a:ext cx="93662"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883" name="Rectangle 74"/>
                  <p:cNvSpPr/>
                  <p:nvPr/>
                </p:nvSpPr>
                <p:spPr>
                  <a:xfrm>
                    <a:off x="193672" y="0"/>
                    <a:ext cx="100012"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884" name="Rectangle 75"/>
                  <p:cNvSpPr/>
                  <p:nvPr/>
                </p:nvSpPr>
                <p:spPr>
                  <a:xfrm>
                    <a:off x="400044" y="0"/>
                    <a:ext cx="95249"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885" name="Rectangle 76"/>
                  <p:cNvSpPr/>
                  <p:nvPr/>
                </p:nvSpPr>
                <p:spPr>
                  <a:xfrm>
                    <a:off x="600066" y="0"/>
                    <a:ext cx="95249"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886" name="Rectangle 77"/>
                  <p:cNvSpPr/>
                  <p:nvPr/>
                </p:nvSpPr>
                <p:spPr>
                  <a:xfrm>
                    <a:off x="801676" y="0"/>
                    <a:ext cx="93662"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887" name="Rectangle 78"/>
                  <p:cNvSpPr/>
                  <p:nvPr/>
                </p:nvSpPr>
                <p:spPr>
                  <a:xfrm>
                    <a:off x="1003286" y="0"/>
                    <a:ext cx="93662"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895" name="Group 86"/>
                <p:cNvGrpSpPr/>
                <p:nvPr/>
              </p:nvGrpSpPr>
              <p:grpSpPr>
                <a:xfrm>
                  <a:off x="-1" y="485775"/>
                  <a:ext cx="1096949" cy="80963"/>
                  <a:chOff x="0" y="0"/>
                  <a:chExt cx="1096947" cy="80961"/>
                </a:xfrm>
              </p:grpSpPr>
              <p:sp>
                <p:nvSpPr>
                  <p:cNvPr id="889" name="Rectangle 80"/>
                  <p:cNvSpPr/>
                  <p:nvPr/>
                </p:nvSpPr>
                <p:spPr>
                  <a:xfrm>
                    <a:off x="-1" y="0"/>
                    <a:ext cx="93662"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890" name="Rectangle 81"/>
                  <p:cNvSpPr/>
                  <p:nvPr/>
                </p:nvSpPr>
                <p:spPr>
                  <a:xfrm>
                    <a:off x="193672" y="0"/>
                    <a:ext cx="100012"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891" name="Rectangle 82"/>
                  <p:cNvSpPr/>
                  <p:nvPr/>
                </p:nvSpPr>
                <p:spPr>
                  <a:xfrm>
                    <a:off x="400044" y="0"/>
                    <a:ext cx="95249"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892" name="Rectangle 83"/>
                  <p:cNvSpPr/>
                  <p:nvPr/>
                </p:nvSpPr>
                <p:spPr>
                  <a:xfrm>
                    <a:off x="600066" y="0"/>
                    <a:ext cx="95249"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893" name="Rectangle 84"/>
                  <p:cNvSpPr/>
                  <p:nvPr/>
                </p:nvSpPr>
                <p:spPr>
                  <a:xfrm>
                    <a:off x="801676" y="0"/>
                    <a:ext cx="93662"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894" name="Rectangle 85"/>
                  <p:cNvSpPr/>
                  <p:nvPr/>
                </p:nvSpPr>
                <p:spPr>
                  <a:xfrm>
                    <a:off x="1003286" y="0"/>
                    <a:ext cx="93662"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902" name="Group 93"/>
                <p:cNvGrpSpPr/>
                <p:nvPr/>
              </p:nvGrpSpPr>
              <p:grpSpPr>
                <a:xfrm>
                  <a:off x="-1" y="646509"/>
                  <a:ext cx="1096949" cy="80963"/>
                  <a:chOff x="0" y="0"/>
                  <a:chExt cx="1096947" cy="80961"/>
                </a:xfrm>
              </p:grpSpPr>
              <p:sp>
                <p:nvSpPr>
                  <p:cNvPr id="896" name="Rectangle 87"/>
                  <p:cNvSpPr/>
                  <p:nvPr/>
                </p:nvSpPr>
                <p:spPr>
                  <a:xfrm>
                    <a:off x="-1" y="0"/>
                    <a:ext cx="93662"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897" name="Rectangle 88"/>
                  <p:cNvSpPr/>
                  <p:nvPr/>
                </p:nvSpPr>
                <p:spPr>
                  <a:xfrm>
                    <a:off x="193672" y="0"/>
                    <a:ext cx="100012"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898" name="Rectangle 89"/>
                  <p:cNvSpPr/>
                  <p:nvPr/>
                </p:nvSpPr>
                <p:spPr>
                  <a:xfrm>
                    <a:off x="400044" y="0"/>
                    <a:ext cx="95249"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899" name="Rectangle 90"/>
                  <p:cNvSpPr/>
                  <p:nvPr/>
                </p:nvSpPr>
                <p:spPr>
                  <a:xfrm>
                    <a:off x="600066" y="0"/>
                    <a:ext cx="95249"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900" name="Rectangle 91"/>
                  <p:cNvSpPr/>
                  <p:nvPr/>
                </p:nvSpPr>
                <p:spPr>
                  <a:xfrm>
                    <a:off x="801676" y="0"/>
                    <a:ext cx="93662"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901" name="Rectangle 92"/>
                  <p:cNvSpPr/>
                  <p:nvPr/>
                </p:nvSpPr>
                <p:spPr>
                  <a:xfrm>
                    <a:off x="1003286" y="0"/>
                    <a:ext cx="93662"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909" name="Group 100"/>
                <p:cNvGrpSpPr/>
                <p:nvPr/>
              </p:nvGrpSpPr>
              <p:grpSpPr>
                <a:xfrm>
                  <a:off x="-1" y="809625"/>
                  <a:ext cx="1096949" cy="80963"/>
                  <a:chOff x="0" y="0"/>
                  <a:chExt cx="1096947" cy="80961"/>
                </a:xfrm>
              </p:grpSpPr>
              <p:sp>
                <p:nvSpPr>
                  <p:cNvPr id="903" name="Rectangle 94"/>
                  <p:cNvSpPr/>
                  <p:nvPr/>
                </p:nvSpPr>
                <p:spPr>
                  <a:xfrm>
                    <a:off x="-1" y="0"/>
                    <a:ext cx="93662"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904" name="Rectangle 95"/>
                  <p:cNvSpPr/>
                  <p:nvPr/>
                </p:nvSpPr>
                <p:spPr>
                  <a:xfrm>
                    <a:off x="193672" y="0"/>
                    <a:ext cx="100012"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905" name="Rectangle 96"/>
                  <p:cNvSpPr/>
                  <p:nvPr/>
                </p:nvSpPr>
                <p:spPr>
                  <a:xfrm>
                    <a:off x="400044" y="0"/>
                    <a:ext cx="95249"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906" name="Rectangle 97"/>
                  <p:cNvSpPr/>
                  <p:nvPr/>
                </p:nvSpPr>
                <p:spPr>
                  <a:xfrm>
                    <a:off x="600066" y="0"/>
                    <a:ext cx="95249"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907" name="Rectangle 98"/>
                  <p:cNvSpPr/>
                  <p:nvPr/>
                </p:nvSpPr>
                <p:spPr>
                  <a:xfrm>
                    <a:off x="801676" y="0"/>
                    <a:ext cx="93662"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908" name="Rectangle 99"/>
                  <p:cNvSpPr/>
                  <p:nvPr/>
                </p:nvSpPr>
                <p:spPr>
                  <a:xfrm>
                    <a:off x="1003286" y="0"/>
                    <a:ext cx="93662"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916" name="Group 107"/>
                <p:cNvGrpSpPr/>
                <p:nvPr/>
              </p:nvGrpSpPr>
              <p:grpSpPr>
                <a:xfrm>
                  <a:off x="-1" y="971550"/>
                  <a:ext cx="1096949" cy="80963"/>
                  <a:chOff x="0" y="0"/>
                  <a:chExt cx="1096947" cy="80961"/>
                </a:xfrm>
              </p:grpSpPr>
              <p:sp>
                <p:nvSpPr>
                  <p:cNvPr id="910" name="Rectangle 101"/>
                  <p:cNvSpPr/>
                  <p:nvPr/>
                </p:nvSpPr>
                <p:spPr>
                  <a:xfrm>
                    <a:off x="-1" y="0"/>
                    <a:ext cx="93662"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911" name="Rectangle 102"/>
                  <p:cNvSpPr/>
                  <p:nvPr/>
                </p:nvSpPr>
                <p:spPr>
                  <a:xfrm>
                    <a:off x="193672" y="0"/>
                    <a:ext cx="100012"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912" name="Rectangle 103"/>
                  <p:cNvSpPr/>
                  <p:nvPr/>
                </p:nvSpPr>
                <p:spPr>
                  <a:xfrm>
                    <a:off x="400044" y="0"/>
                    <a:ext cx="95249"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913" name="Rectangle 104"/>
                  <p:cNvSpPr/>
                  <p:nvPr/>
                </p:nvSpPr>
                <p:spPr>
                  <a:xfrm>
                    <a:off x="600066" y="0"/>
                    <a:ext cx="95249"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914" name="Rectangle 105"/>
                  <p:cNvSpPr/>
                  <p:nvPr/>
                </p:nvSpPr>
                <p:spPr>
                  <a:xfrm>
                    <a:off x="801676" y="0"/>
                    <a:ext cx="93662"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915" name="Rectangle 106"/>
                  <p:cNvSpPr/>
                  <p:nvPr/>
                </p:nvSpPr>
                <p:spPr>
                  <a:xfrm>
                    <a:off x="1003286" y="0"/>
                    <a:ext cx="93662"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923" name="Group 114"/>
                <p:cNvGrpSpPr/>
                <p:nvPr/>
              </p:nvGrpSpPr>
              <p:grpSpPr>
                <a:xfrm>
                  <a:off x="-1" y="1134665"/>
                  <a:ext cx="1096949" cy="80963"/>
                  <a:chOff x="0" y="0"/>
                  <a:chExt cx="1096947" cy="80961"/>
                </a:xfrm>
              </p:grpSpPr>
              <p:sp>
                <p:nvSpPr>
                  <p:cNvPr id="917" name="Rectangle 108"/>
                  <p:cNvSpPr/>
                  <p:nvPr/>
                </p:nvSpPr>
                <p:spPr>
                  <a:xfrm>
                    <a:off x="-1" y="0"/>
                    <a:ext cx="93662"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918" name="Rectangle 109"/>
                  <p:cNvSpPr/>
                  <p:nvPr/>
                </p:nvSpPr>
                <p:spPr>
                  <a:xfrm>
                    <a:off x="193672" y="0"/>
                    <a:ext cx="100012"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919" name="Rectangle 110"/>
                  <p:cNvSpPr/>
                  <p:nvPr/>
                </p:nvSpPr>
                <p:spPr>
                  <a:xfrm>
                    <a:off x="400044" y="0"/>
                    <a:ext cx="95249"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920" name="Rectangle 111"/>
                  <p:cNvSpPr/>
                  <p:nvPr/>
                </p:nvSpPr>
                <p:spPr>
                  <a:xfrm>
                    <a:off x="600066" y="0"/>
                    <a:ext cx="95249"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921" name="Rectangle 112"/>
                  <p:cNvSpPr/>
                  <p:nvPr/>
                </p:nvSpPr>
                <p:spPr>
                  <a:xfrm>
                    <a:off x="801676" y="0"/>
                    <a:ext cx="93662"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922" name="Rectangle 113"/>
                  <p:cNvSpPr/>
                  <p:nvPr/>
                </p:nvSpPr>
                <p:spPr>
                  <a:xfrm>
                    <a:off x="1003286" y="0"/>
                    <a:ext cx="93662"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grpSp>
        <p:sp>
          <p:nvSpPr>
            <p:cNvPr id="926" name="Rectangle 117"/>
            <p:cNvSpPr/>
            <p:nvPr/>
          </p:nvSpPr>
          <p:spPr>
            <a:xfrm>
              <a:off x="393694" y="302418"/>
              <a:ext cx="8216789" cy="4419602"/>
            </a:xfrm>
            <a:prstGeom prst="rect">
              <a:avLst/>
            </a:prstGeom>
            <a:solidFill>
              <a:srgbClr val="FFFFFF"/>
            </a:solidFill>
            <a:ln w="12700" cap="flat">
              <a:solidFill>
                <a:srgbClr val="000000"/>
              </a:solidFill>
              <a:prstDash val="solid"/>
              <a:miter lim="800000"/>
            </a:ln>
            <a:effectLst>
              <a:outerShdw blurRad="63500" dist="71842" dir="2700000" rotWithShape="0">
                <a:srgbClr val="232323">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pic>
        <p:nvPicPr>
          <p:cNvPr id="928" name="Picture 121" descr="Picture 121"/>
          <p:cNvPicPr>
            <a:picLocks noChangeAspect="1"/>
          </p:cNvPicPr>
          <p:nvPr/>
        </p:nvPicPr>
        <p:blipFill>
          <a:blip r:embed="rId2"/>
          <a:stretch>
            <a:fillRect/>
          </a:stretch>
        </p:blipFill>
        <p:spPr>
          <a:xfrm>
            <a:off x="622789" y="4245769"/>
            <a:ext cx="977411" cy="440532"/>
          </a:xfrm>
          <a:prstGeom prst="rect">
            <a:avLst/>
          </a:prstGeom>
          <a:ln w="12700">
            <a:miter lim="400000"/>
          </a:ln>
        </p:spPr>
      </p:pic>
      <p:sp>
        <p:nvSpPr>
          <p:cNvPr id="929" name="Slide Number"/>
          <p:cNvSpPr txBox="1">
            <a:spLocks noGrp="1"/>
          </p:cNvSpPr>
          <p:nvPr>
            <p:ph type="sldNum" sz="quarter" idx="2"/>
          </p:nvPr>
        </p:nvSpPr>
        <p:spPr>
          <a:xfrm>
            <a:off x="4419600" y="4627562"/>
            <a:ext cx="2133600" cy="2794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Content with Caption">
    <p:spTree>
      <p:nvGrpSpPr>
        <p:cNvPr id="1" name=""/>
        <p:cNvGrpSpPr/>
        <p:nvPr/>
      </p:nvGrpSpPr>
      <p:grpSpPr>
        <a:xfrm>
          <a:off x="0" y="0"/>
          <a:ext cx="0" cy="0"/>
          <a:chOff x="0" y="0"/>
          <a:chExt cx="0" cy="0"/>
        </a:xfrm>
      </p:grpSpPr>
      <p:grpSp>
        <p:nvGrpSpPr>
          <p:cNvPr id="1052" name="Group 118"/>
          <p:cNvGrpSpPr/>
          <p:nvPr/>
        </p:nvGrpSpPr>
        <p:grpSpPr>
          <a:xfrm>
            <a:off x="70339" y="59532"/>
            <a:ext cx="8954966" cy="4980385"/>
            <a:chOff x="0" y="0"/>
            <a:chExt cx="8954965" cy="4980384"/>
          </a:xfrm>
        </p:grpSpPr>
        <p:grpSp>
          <p:nvGrpSpPr>
            <p:cNvPr id="1050" name="Group 116"/>
            <p:cNvGrpSpPr/>
            <p:nvPr/>
          </p:nvGrpSpPr>
          <p:grpSpPr>
            <a:xfrm>
              <a:off x="0" y="-1"/>
              <a:ext cx="8954966" cy="4980386"/>
              <a:chOff x="0" y="0"/>
              <a:chExt cx="8954965" cy="4980384"/>
            </a:xfrm>
          </p:grpSpPr>
          <p:grpSp>
            <p:nvGrpSpPr>
              <p:cNvPr id="992" name="Group 58"/>
              <p:cNvGrpSpPr/>
              <p:nvPr/>
            </p:nvGrpSpPr>
            <p:grpSpPr>
              <a:xfrm>
                <a:off x="0" y="-1"/>
                <a:ext cx="1098535" cy="1215629"/>
                <a:chOff x="0" y="0"/>
                <a:chExt cx="1098534" cy="1215627"/>
              </a:xfrm>
            </p:grpSpPr>
            <p:grpSp>
              <p:nvGrpSpPr>
                <p:cNvPr id="942" name="Group 8"/>
                <p:cNvGrpSpPr/>
                <p:nvPr/>
              </p:nvGrpSpPr>
              <p:grpSpPr>
                <a:xfrm>
                  <a:off x="0" y="0"/>
                  <a:ext cx="1098535" cy="80962"/>
                  <a:chOff x="0" y="0"/>
                  <a:chExt cx="1098534" cy="80961"/>
                </a:xfrm>
              </p:grpSpPr>
              <p:sp>
                <p:nvSpPr>
                  <p:cNvPr id="936" name="Rectangle 2"/>
                  <p:cNvSpPr/>
                  <p:nvPr/>
                </p:nvSpPr>
                <p:spPr>
                  <a:xfrm>
                    <a:off x="0" y="0"/>
                    <a:ext cx="95249"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937" name="Rectangle 3"/>
                  <p:cNvSpPr/>
                  <p:nvPr/>
                </p:nvSpPr>
                <p:spPr>
                  <a:xfrm>
                    <a:off x="200022" y="0"/>
                    <a:ext cx="93662"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938" name="Rectangle 4"/>
                  <p:cNvSpPr/>
                  <p:nvPr/>
                </p:nvSpPr>
                <p:spPr>
                  <a:xfrm>
                    <a:off x="401632" y="0"/>
                    <a:ext cx="93662"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939" name="Rectangle 5"/>
                  <p:cNvSpPr/>
                  <p:nvPr/>
                </p:nvSpPr>
                <p:spPr>
                  <a:xfrm>
                    <a:off x="601654" y="0"/>
                    <a:ext cx="95249"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940" name="Rectangle 6"/>
                  <p:cNvSpPr/>
                  <p:nvPr/>
                </p:nvSpPr>
                <p:spPr>
                  <a:xfrm>
                    <a:off x="801676" y="0"/>
                    <a:ext cx="95249"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941" name="Rectangle 7"/>
                  <p:cNvSpPr/>
                  <p:nvPr/>
                </p:nvSpPr>
                <p:spPr>
                  <a:xfrm>
                    <a:off x="1003286" y="0"/>
                    <a:ext cx="95249"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949" name="Group 15"/>
                <p:cNvGrpSpPr/>
                <p:nvPr/>
              </p:nvGrpSpPr>
              <p:grpSpPr>
                <a:xfrm>
                  <a:off x="0" y="159543"/>
                  <a:ext cx="1098535" cy="80963"/>
                  <a:chOff x="0" y="0"/>
                  <a:chExt cx="1098534" cy="80961"/>
                </a:xfrm>
              </p:grpSpPr>
              <p:sp>
                <p:nvSpPr>
                  <p:cNvPr id="943" name="Rectangle 9"/>
                  <p:cNvSpPr/>
                  <p:nvPr/>
                </p:nvSpPr>
                <p:spPr>
                  <a:xfrm>
                    <a:off x="0" y="0"/>
                    <a:ext cx="95249"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944" name="Rectangle 10"/>
                  <p:cNvSpPr/>
                  <p:nvPr/>
                </p:nvSpPr>
                <p:spPr>
                  <a:xfrm>
                    <a:off x="200022" y="0"/>
                    <a:ext cx="93662"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945" name="Rectangle 11"/>
                  <p:cNvSpPr/>
                  <p:nvPr/>
                </p:nvSpPr>
                <p:spPr>
                  <a:xfrm>
                    <a:off x="401632" y="0"/>
                    <a:ext cx="93662"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946" name="Rectangle 12"/>
                  <p:cNvSpPr/>
                  <p:nvPr/>
                </p:nvSpPr>
                <p:spPr>
                  <a:xfrm>
                    <a:off x="601654" y="0"/>
                    <a:ext cx="95249"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947" name="Rectangle 13"/>
                  <p:cNvSpPr/>
                  <p:nvPr/>
                </p:nvSpPr>
                <p:spPr>
                  <a:xfrm>
                    <a:off x="801676" y="0"/>
                    <a:ext cx="95249"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948" name="Rectangle 14"/>
                  <p:cNvSpPr/>
                  <p:nvPr/>
                </p:nvSpPr>
                <p:spPr>
                  <a:xfrm>
                    <a:off x="1003286" y="0"/>
                    <a:ext cx="95249"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956" name="Group 22"/>
                <p:cNvGrpSpPr/>
                <p:nvPr/>
              </p:nvGrpSpPr>
              <p:grpSpPr>
                <a:xfrm>
                  <a:off x="0" y="322659"/>
                  <a:ext cx="1098535" cy="80963"/>
                  <a:chOff x="0" y="0"/>
                  <a:chExt cx="1098534" cy="80961"/>
                </a:xfrm>
              </p:grpSpPr>
              <p:sp>
                <p:nvSpPr>
                  <p:cNvPr id="950" name="Rectangle 16"/>
                  <p:cNvSpPr/>
                  <p:nvPr/>
                </p:nvSpPr>
                <p:spPr>
                  <a:xfrm>
                    <a:off x="0" y="0"/>
                    <a:ext cx="95249"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951" name="Rectangle 17"/>
                  <p:cNvSpPr/>
                  <p:nvPr/>
                </p:nvSpPr>
                <p:spPr>
                  <a:xfrm>
                    <a:off x="200022" y="0"/>
                    <a:ext cx="93662"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952" name="Rectangle 18"/>
                  <p:cNvSpPr/>
                  <p:nvPr/>
                </p:nvSpPr>
                <p:spPr>
                  <a:xfrm>
                    <a:off x="401632" y="0"/>
                    <a:ext cx="93662"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953" name="Rectangle 19"/>
                  <p:cNvSpPr/>
                  <p:nvPr/>
                </p:nvSpPr>
                <p:spPr>
                  <a:xfrm>
                    <a:off x="601654" y="0"/>
                    <a:ext cx="95249"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954" name="Rectangle 20"/>
                  <p:cNvSpPr/>
                  <p:nvPr/>
                </p:nvSpPr>
                <p:spPr>
                  <a:xfrm>
                    <a:off x="801676" y="0"/>
                    <a:ext cx="95249"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955" name="Rectangle 21"/>
                  <p:cNvSpPr/>
                  <p:nvPr/>
                </p:nvSpPr>
                <p:spPr>
                  <a:xfrm>
                    <a:off x="1003286" y="0"/>
                    <a:ext cx="95249"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963" name="Group 29"/>
                <p:cNvGrpSpPr/>
                <p:nvPr/>
              </p:nvGrpSpPr>
              <p:grpSpPr>
                <a:xfrm>
                  <a:off x="0" y="485775"/>
                  <a:ext cx="1098535" cy="80963"/>
                  <a:chOff x="0" y="0"/>
                  <a:chExt cx="1098534" cy="80961"/>
                </a:xfrm>
              </p:grpSpPr>
              <p:sp>
                <p:nvSpPr>
                  <p:cNvPr id="957" name="Rectangle 23"/>
                  <p:cNvSpPr/>
                  <p:nvPr/>
                </p:nvSpPr>
                <p:spPr>
                  <a:xfrm>
                    <a:off x="0" y="0"/>
                    <a:ext cx="95249"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958" name="Rectangle 24"/>
                  <p:cNvSpPr/>
                  <p:nvPr/>
                </p:nvSpPr>
                <p:spPr>
                  <a:xfrm>
                    <a:off x="200022" y="0"/>
                    <a:ext cx="93662"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959" name="Rectangle 25"/>
                  <p:cNvSpPr/>
                  <p:nvPr/>
                </p:nvSpPr>
                <p:spPr>
                  <a:xfrm>
                    <a:off x="401632" y="0"/>
                    <a:ext cx="93662"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960" name="Rectangle 26"/>
                  <p:cNvSpPr/>
                  <p:nvPr/>
                </p:nvSpPr>
                <p:spPr>
                  <a:xfrm>
                    <a:off x="601654" y="0"/>
                    <a:ext cx="95249"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961" name="Rectangle 27"/>
                  <p:cNvSpPr/>
                  <p:nvPr/>
                </p:nvSpPr>
                <p:spPr>
                  <a:xfrm>
                    <a:off x="801676" y="0"/>
                    <a:ext cx="95249"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962" name="Rectangle 28"/>
                  <p:cNvSpPr/>
                  <p:nvPr/>
                </p:nvSpPr>
                <p:spPr>
                  <a:xfrm>
                    <a:off x="1003286" y="0"/>
                    <a:ext cx="95249"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970" name="Group 36"/>
                <p:cNvGrpSpPr/>
                <p:nvPr/>
              </p:nvGrpSpPr>
              <p:grpSpPr>
                <a:xfrm>
                  <a:off x="0" y="646509"/>
                  <a:ext cx="1098535" cy="80963"/>
                  <a:chOff x="0" y="0"/>
                  <a:chExt cx="1098534" cy="80961"/>
                </a:xfrm>
              </p:grpSpPr>
              <p:sp>
                <p:nvSpPr>
                  <p:cNvPr id="964" name="Rectangle 30"/>
                  <p:cNvSpPr/>
                  <p:nvPr/>
                </p:nvSpPr>
                <p:spPr>
                  <a:xfrm>
                    <a:off x="0" y="0"/>
                    <a:ext cx="95249"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965" name="Rectangle 31"/>
                  <p:cNvSpPr/>
                  <p:nvPr/>
                </p:nvSpPr>
                <p:spPr>
                  <a:xfrm>
                    <a:off x="200022" y="0"/>
                    <a:ext cx="93662"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966" name="Rectangle 32"/>
                  <p:cNvSpPr/>
                  <p:nvPr/>
                </p:nvSpPr>
                <p:spPr>
                  <a:xfrm>
                    <a:off x="401632" y="0"/>
                    <a:ext cx="93662"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967" name="Rectangle 33"/>
                  <p:cNvSpPr/>
                  <p:nvPr/>
                </p:nvSpPr>
                <p:spPr>
                  <a:xfrm>
                    <a:off x="601654" y="0"/>
                    <a:ext cx="95249"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968" name="Rectangle 34"/>
                  <p:cNvSpPr/>
                  <p:nvPr/>
                </p:nvSpPr>
                <p:spPr>
                  <a:xfrm>
                    <a:off x="801676" y="0"/>
                    <a:ext cx="95249"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969" name="Rectangle 35"/>
                  <p:cNvSpPr/>
                  <p:nvPr/>
                </p:nvSpPr>
                <p:spPr>
                  <a:xfrm>
                    <a:off x="1003286" y="0"/>
                    <a:ext cx="95249"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977" name="Group 43"/>
                <p:cNvGrpSpPr/>
                <p:nvPr/>
              </p:nvGrpSpPr>
              <p:grpSpPr>
                <a:xfrm>
                  <a:off x="0" y="809625"/>
                  <a:ext cx="1098535" cy="80963"/>
                  <a:chOff x="0" y="0"/>
                  <a:chExt cx="1098534" cy="80961"/>
                </a:xfrm>
              </p:grpSpPr>
              <p:sp>
                <p:nvSpPr>
                  <p:cNvPr id="971" name="Rectangle 37"/>
                  <p:cNvSpPr/>
                  <p:nvPr/>
                </p:nvSpPr>
                <p:spPr>
                  <a:xfrm>
                    <a:off x="0" y="0"/>
                    <a:ext cx="95249"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972" name="Rectangle 38"/>
                  <p:cNvSpPr/>
                  <p:nvPr/>
                </p:nvSpPr>
                <p:spPr>
                  <a:xfrm>
                    <a:off x="200022" y="0"/>
                    <a:ext cx="93662"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973" name="Rectangle 39"/>
                  <p:cNvSpPr/>
                  <p:nvPr/>
                </p:nvSpPr>
                <p:spPr>
                  <a:xfrm>
                    <a:off x="401632" y="0"/>
                    <a:ext cx="93662"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974" name="Rectangle 40"/>
                  <p:cNvSpPr/>
                  <p:nvPr/>
                </p:nvSpPr>
                <p:spPr>
                  <a:xfrm>
                    <a:off x="601654" y="0"/>
                    <a:ext cx="95249"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975" name="Rectangle 41"/>
                  <p:cNvSpPr/>
                  <p:nvPr/>
                </p:nvSpPr>
                <p:spPr>
                  <a:xfrm>
                    <a:off x="801676" y="0"/>
                    <a:ext cx="95249"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976" name="Rectangle 42"/>
                  <p:cNvSpPr/>
                  <p:nvPr/>
                </p:nvSpPr>
                <p:spPr>
                  <a:xfrm>
                    <a:off x="1003286" y="0"/>
                    <a:ext cx="95249"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984" name="Group 50"/>
                <p:cNvGrpSpPr/>
                <p:nvPr/>
              </p:nvGrpSpPr>
              <p:grpSpPr>
                <a:xfrm>
                  <a:off x="0" y="971550"/>
                  <a:ext cx="1098535" cy="80963"/>
                  <a:chOff x="0" y="0"/>
                  <a:chExt cx="1098534" cy="80961"/>
                </a:xfrm>
              </p:grpSpPr>
              <p:sp>
                <p:nvSpPr>
                  <p:cNvPr id="978" name="Rectangle 44"/>
                  <p:cNvSpPr/>
                  <p:nvPr/>
                </p:nvSpPr>
                <p:spPr>
                  <a:xfrm>
                    <a:off x="0" y="0"/>
                    <a:ext cx="95249"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979" name="Rectangle 45"/>
                  <p:cNvSpPr/>
                  <p:nvPr/>
                </p:nvSpPr>
                <p:spPr>
                  <a:xfrm>
                    <a:off x="200022" y="0"/>
                    <a:ext cx="93662"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980" name="Rectangle 46"/>
                  <p:cNvSpPr/>
                  <p:nvPr/>
                </p:nvSpPr>
                <p:spPr>
                  <a:xfrm>
                    <a:off x="401632" y="0"/>
                    <a:ext cx="93662"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981" name="Rectangle 47"/>
                  <p:cNvSpPr/>
                  <p:nvPr/>
                </p:nvSpPr>
                <p:spPr>
                  <a:xfrm>
                    <a:off x="601654" y="0"/>
                    <a:ext cx="95249"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982" name="Rectangle 48"/>
                  <p:cNvSpPr/>
                  <p:nvPr/>
                </p:nvSpPr>
                <p:spPr>
                  <a:xfrm>
                    <a:off x="801676" y="0"/>
                    <a:ext cx="95249"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983" name="Rectangle 49"/>
                  <p:cNvSpPr/>
                  <p:nvPr/>
                </p:nvSpPr>
                <p:spPr>
                  <a:xfrm>
                    <a:off x="1003286" y="0"/>
                    <a:ext cx="95249"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991" name="Group 57"/>
                <p:cNvGrpSpPr/>
                <p:nvPr/>
              </p:nvGrpSpPr>
              <p:grpSpPr>
                <a:xfrm>
                  <a:off x="0" y="1134665"/>
                  <a:ext cx="1098535" cy="80963"/>
                  <a:chOff x="0" y="0"/>
                  <a:chExt cx="1098534" cy="80961"/>
                </a:xfrm>
              </p:grpSpPr>
              <p:sp>
                <p:nvSpPr>
                  <p:cNvPr id="985" name="Rectangle 51"/>
                  <p:cNvSpPr/>
                  <p:nvPr/>
                </p:nvSpPr>
                <p:spPr>
                  <a:xfrm>
                    <a:off x="0" y="0"/>
                    <a:ext cx="95249"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986" name="Rectangle 52"/>
                  <p:cNvSpPr/>
                  <p:nvPr/>
                </p:nvSpPr>
                <p:spPr>
                  <a:xfrm>
                    <a:off x="200022" y="0"/>
                    <a:ext cx="93662"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987" name="Rectangle 53"/>
                  <p:cNvSpPr/>
                  <p:nvPr/>
                </p:nvSpPr>
                <p:spPr>
                  <a:xfrm>
                    <a:off x="401632" y="0"/>
                    <a:ext cx="93662"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988" name="Rectangle 54"/>
                  <p:cNvSpPr/>
                  <p:nvPr/>
                </p:nvSpPr>
                <p:spPr>
                  <a:xfrm>
                    <a:off x="601654" y="0"/>
                    <a:ext cx="95249"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989" name="Rectangle 55"/>
                  <p:cNvSpPr/>
                  <p:nvPr/>
                </p:nvSpPr>
                <p:spPr>
                  <a:xfrm>
                    <a:off x="801676" y="0"/>
                    <a:ext cx="95249"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990" name="Rectangle 56"/>
                  <p:cNvSpPr/>
                  <p:nvPr/>
                </p:nvSpPr>
                <p:spPr>
                  <a:xfrm>
                    <a:off x="1003286" y="0"/>
                    <a:ext cx="95249"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grpSp>
            <p:nvGrpSpPr>
              <p:cNvPr id="1049" name="Group 115"/>
              <p:cNvGrpSpPr/>
              <p:nvPr/>
            </p:nvGrpSpPr>
            <p:grpSpPr>
              <a:xfrm>
                <a:off x="7858018" y="3764757"/>
                <a:ext cx="1096948" cy="1215628"/>
                <a:chOff x="0" y="0"/>
                <a:chExt cx="1096947" cy="1215627"/>
              </a:xfrm>
            </p:grpSpPr>
            <p:grpSp>
              <p:nvGrpSpPr>
                <p:cNvPr id="999" name="Group 65"/>
                <p:cNvGrpSpPr/>
                <p:nvPr/>
              </p:nvGrpSpPr>
              <p:grpSpPr>
                <a:xfrm>
                  <a:off x="-1" y="0"/>
                  <a:ext cx="1096949" cy="80962"/>
                  <a:chOff x="0" y="0"/>
                  <a:chExt cx="1096947" cy="80961"/>
                </a:xfrm>
              </p:grpSpPr>
              <p:sp>
                <p:nvSpPr>
                  <p:cNvPr id="993" name="Rectangle 59"/>
                  <p:cNvSpPr/>
                  <p:nvPr/>
                </p:nvSpPr>
                <p:spPr>
                  <a:xfrm>
                    <a:off x="-1" y="0"/>
                    <a:ext cx="93662"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994" name="Rectangle 60"/>
                  <p:cNvSpPr/>
                  <p:nvPr/>
                </p:nvSpPr>
                <p:spPr>
                  <a:xfrm>
                    <a:off x="193672" y="0"/>
                    <a:ext cx="100012"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995" name="Rectangle 61"/>
                  <p:cNvSpPr/>
                  <p:nvPr/>
                </p:nvSpPr>
                <p:spPr>
                  <a:xfrm>
                    <a:off x="400044" y="0"/>
                    <a:ext cx="95249"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996" name="Rectangle 62"/>
                  <p:cNvSpPr/>
                  <p:nvPr/>
                </p:nvSpPr>
                <p:spPr>
                  <a:xfrm>
                    <a:off x="600066" y="0"/>
                    <a:ext cx="95249"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997" name="Rectangle 63"/>
                  <p:cNvSpPr/>
                  <p:nvPr/>
                </p:nvSpPr>
                <p:spPr>
                  <a:xfrm>
                    <a:off x="801676" y="0"/>
                    <a:ext cx="93662"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998" name="Rectangle 64"/>
                  <p:cNvSpPr/>
                  <p:nvPr/>
                </p:nvSpPr>
                <p:spPr>
                  <a:xfrm>
                    <a:off x="1003286" y="0"/>
                    <a:ext cx="93662"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1006" name="Group 72"/>
                <p:cNvGrpSpPr/>
                <p:nvPr/>
              </p:nvGrpSpPr>
              <p:grpSpPr>
                <a:xfrm>
                  <a:off x="-1" y="159543"/>
                  <a:ext cx="1096949" cy="80963"/>
                  <a:chOff x="0" y="0"/>
                  <a:chExt cx="1096947" cy="80961"/>
                </a:xfrm>
              </p:grpSpPr>
              <p:sp>
                <p:nvSpPr>
                  <p:cNvPr id="1000" name="Rectangle 66"/>
                  <p:cNvSpPr/>
                  <p:nvPr/>
                </p:nvSpPr>
                <p:spPr>
                  <a:xfrm>
                    <a:off x="-1" y="0"/>
                    <a:ext cx="93662"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001" name="Rectangle 67"/>
                  <p:cNvSpPr/>
                  <p:nvPr/>
                </p:nvSpPr>
                <p:spPr>
                  <a:xfrm>
                    <a:off x="193672" y="0"/>
                    <a:ext cx="100012"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002" name="Rectangle 68"/>
                  <p:cNvSpPr/>
                  <p:nvPr/>
                </p:nvSpPr>
                <p:spPr>
                  <a:xfrm>
                    <a:off x="400044" y="0"/>
                    <a:ext cx="95249"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003" name="Rectangle 69"/>
                  <p:cNvSpPr/>
                  <p:nvPr/>
                </p:nvSpPr>
                <p:spPr>
                  <a:xfrm>
                    <a:off x="600066" y="0"/>
                    <a:ext cx="95249"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004" name="Rectangle 70"/>
                  <p:cNvSpPr/>
                  <p:nvPr/>
                </p:nvSpPr>
                <p:spPr>
                  <a:xfrm>
                    <a:off x="801676" y="0"/>
                    <a:ext cx="93662"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005" name="Rectangle 71"/>
                  <p:cNvSpPr/>
                  <p:nvPr/>
                </p:nvSpPr>
                <p:spPr>
                  <a:xfrm>
                    <a:off x="1003286" y="0"/>
                    <a:ext cx="93662"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1013" name="Group 79"/>
                <p:cNvGrpSpPr/>
                <p:nvPr/>
              </p:nvGrpSpPr>
              <p:grpSpPr>
                <a:xfrm>
                  <a:off x="-1" y="322659"/>
                  <a:ext cx="1096949" cy="80963"/>
                  <a:chOff x="0" y="0"/>
                  <a:chExt cx="1096947" cy="80961"/>
                </a:xfrm>
              </p:grpSpPr>
              <p:sp>
                <p:nvSpPr>
                  <p:cNvPr id="1007" name="Rectangle 73"/>
                  <p:cNvSpPr/>
                  <p:nvPr/>
                </p:nvSpPr>
                <p:spPr>
                  <a:xfrm>
                    <a:off x="-1" y="0"/>
                    <a:ext cx="93662"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008" name="Rectangle 74"/>
                  <p:cNvSpPr/>
                  <p:nvPr/>
                </p:nvSpPr>
                <p:spPr>
                  <a:xfrm>
                    <a:off x="193672" y="0"/>
                    <a:ext cx="100012"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009" name="Rectangle 75"/>
                  <p:cNvSpPr/>
                  <p:nvPr/>
                </p:nvSpPr>
                <p:spPr>
                  <a:xfrm>
                    <a:off x="400044" y="0"/>
                    <a:ext cx="95249"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010" name="Rectangle 76"/>
                  <p:cNvSpPr/>
                  <p:nvPr/>
                </p:nvSpPr>
                <p:spPr>
                  <a:xfrm>
                    <a:off x="600066" y="0"/>
                    <a:ext cx="95249"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011" name="Rectangle 77"/>
                  <p:cNvSpPr/>
                  <p:nvPr/>
                </p:nvSpPr>
                <p:spPr>
                  <a:xfrm>
                    <a:off x="801676" y="0"/>
                    <a:ext cx="93662"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012" name="Rectangle 78"/>
                  <p:cNvSpPr/>
                  <p:nvPr/>
                </p:nvSpPr>
                <p:spPr>
                  <a:xfrm>
                    <a:off x="1003286" y="0"/>
                    <a:ext cx="93662"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1020" name="Group 86"/>
                <p:cNvGrpSpPr/>
                <p:nvPr/>
              </p:nvGrpSpPr>
              <p:grpSpPr>
                <a:xfrm>
                  <a:off x="-1" y="485775"/>
                  <a:ext cx="1096949" cy="80963"/>
                  <a:chOff x="0" y="0"/>
                  <a:chExt cx="1096947" cy="80961"/>
                </a:xfrm>
              </p:grpSpPr>
              <p:sp>
                <p:nvSpPr>
                  <p:cNvPr id="1014" name="Rectangle 80"/>
                  <p:cNvSpPr/>
                  <p:nvPr/>
                </p:nvSpPr>
                <p:spPr>
                  <a:xfrm>
                    <a:off x="-1" y="0"/>
                    <a:ext cx="93662"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015" name="Rectangle 81"/>
                  <p:cNvSpPr/>
                  <p:nvPr/>
                </p:nvSpPr>
                <p:spPr>
                  <a:xfrm>
                    <a:off x="193672" y="0"/>
                    <a:ext cx="100012"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016" name="Rectangle 82"/>
                  <p:cNvSpPr/>
                  <p:nvPr/>
                </p:nvSpPr>
                <p:spPr>
                  <a:xfrm>
                    <a:off x="400044" y="0"/>
                    <a:ext cx="95249"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017" name="Rectangle 83"/>
                  <p:cNvSpPr/>
                  <p:nvPr/>
                </p:nvSpPr>
                <p:spPr>
                  <a:xfrm>
                    <a:off x="600066" y="0"/>
                    <a:ext cx="95249"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018" name="Rectangle 84"/>
                  <p:cNvSpPr/>
                  <p:nvPr/>
                </p:nvSpPr>
                <p:spPr>
                  <a:xfrm>
                    <a:off x="801676" y="0"/>
                    <a:ext cx="93662"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019" name="Rectangle 85"/>
                  <p:cNvSpPr/>
                  <p:nvPr/>
                </p:nvSpPr>
                <p:spPr>
                  <a:xfrm>
                    <a:off x="1003286" y="0"/>
                    <a:ext cx="93662"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1027" name="Group 93"/>
                <p:cNvGrpSpPr/>
                <p:nvPr/>
              </p:nvGrpSpPr>
              <p:grpSpPr>
                <a:xfrm>
                  <a:off x="-1" y="646509"/>
                  <a:ext cx="1096949" cy="80963"/>
                  <a:chOff x="0" y="0"/>
                  <a:chExt cx="1096947" cy="80961"/>
                </a:xfrm>
              </p:grpSpPr>
              <p:sp>
                <p:nvSpPr>
                  <p:cNvPr id="1021" name="Rectangle 87"/>
                  <p:cNvSpPr/>
                  <p:nvPr/>
                </p:nvSpPr>
                <p:spPr>
                  <a:xfrm>
                    <a:off x="-1" y="0"/>
                    <a:ext cx="93662"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022" name="Rectangle 88"/>
                  <p:cNvSpPr/>
                  <p:nvPr/>
                </p:nvSpPr>
                <p:spPr>
                  <a:xfrm>
                    <a:off x="193672" y="0"/>
                    <a:ext cx="100012"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023" name="Rectangle 89"/>
                  <p:cNvSpPr/>
                  <p:nvPr/>
                </p:nvSpPr>
                <p:spPr>
                  <a:xfrm>
                    <a:off x="400044" y="0"/>
                    <a:ext cx="95249"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024" name="Rectangle 90"/>
                  <p:cNvSpPr/>
                  <p:nvPr/>
                </p:nvSpPr>
                <p:spPr>
                  <a:xfrm>
                    <a:off x="600066" y="0"/>
                    <a:ext cx="95249"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025" name="Rectangle 91"/>
                  <p:cNvSpPr/>
                  <p:nvPr/>
                </p:nvSpPr>
                <p:spPr>
                  <a:xfrm>
                    <a:off x="801676" y="0"/>
                    <a:ext cx="93662"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026" name="Rectangle 92"/>
                  <p:cNvSpPr/>
                  <p:nvPr/>
                </p:nvSpPr>
                <p:spPr>
                  <a:xfrm>
                    <a:off x="1003286" y="0"/>
                    <a:ext cx="93662"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1034" name="Group 100"/>
                <p:cNvGrpSpPr/>
                <p:nvPr/>
              </p:nvGrpSpPr>
              <p:grpSpPr>
                <a:xfrm>
                  <a:off x="-1" y="809625"/>
                  <a:ext cx="1096949" cy="80963"/>
                  <a:chOff x="0" y="0"/>
                  <a:chExt cx="1096947" cy="80961"/>
                </a:xfrm>
              </p:grpSpPr>
              <p:sp>
                <p:nvSpPr>
                  <p:cNvPr id="1028" name="Rectangle 94"/>
                  <p:cNvSpPr/>
                  <p:nvPr/>
                </p:nvSpPr>
                <p:spPr>
                  <a:xfrm>
                    <a:off x="-1" y="0"/>
                    <a:ext cx="93662"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029" name="Rectangle 95"/>
                  <p:cNvSpPr/>
                  <p:nvPr/>
                </p:nvSpPr>
                <p:spPr>
                  <a:xfrm>
                    <a:off x="193672" y="0"/>
                    <a:ext cx="100012"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030" name="Rectangle 96"/>
                  <p:cNvSpPr/>
                  <p:nvPr/>
                </p:nvSpPr>
                <p:spPr>
                  <a:xfrm>
                    <a:off x="400044" y="0"/>
                    <a:ext cx="95249"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031" name="Rectangle 97"/>
                  <p:cNvSpPr/>
                  <p:nvPr/>
                </p:nvSpPr>
                <p:spPr>
                  <a:xfrm>
                    <a:off x="600066" y="0"/>
                    <a:ext cx="95249"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032" name="Rectangle 98"/>
                  <p:cNvSpPr/>
                  <p:nvPr/>
                </p:nvSpPr>
                <p:spPr>
                  <a:xfrm>
                    <a:off x="801676" y="0"/>
                    <a:ext cx="93662"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033" name="Rectangle 99"/>
                  <p:cNvSpPr/>
                  <p:nvPr/>
                </p:nvSpPr>
                <p:spPr>
                  <a:xfrm>
                    <a:off x="1003286" y="0"/>
                    <a:ext cx="93662"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1041" name="Group 107"/>
                <p:cNvGrpSpPr/>
                <p:nvPr/>
              </p:nvGrpSpPr>
              <p:grpSpPr>
                <a:xfrm>
                  <a:off x="-1" y="971550"/>
                  <a:ext cx="1096949" cy="80963"/>
                  <a:chOff x="0" y="0"/>
                  <a:chExt cx="1096947" cy="80961"/>
                </a:xfrm>
              </p:grpSpPr>
              <p:sp>
                <p:nvSpPr>
                  <p:cNvPr id="1035" name="Rectangle 101"/>
                  <p:cNvSpPr/>
                  <p:nvPr/>
                </p:nvSpPr>
                <p:spPr>
                  <a:xfrm>
                    <a:off x="-1" y="0"/>
                    <a:ext cx="93662"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036" name="Rectangle 102"/>
                  <p:cNvSpPr/>
                  <p:nvPr/>
                </p:nvSpPr>
                <p:spPr>
                  <a:xfrm>
                    <a:off x="193672" y="0"/>
                    <a:ext cx="100012"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037" name="Rectangle 103"/>
                  <p:cNvSpPr/>
                  <p:nvPr/>
                </p:nvSpPr>
                <p:spPr>
                  <a:xfrm>
                    <a:off x="400044" y="0"/>
                    <a:ext cx="95249"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038" name="Rectangle 104"/>
                  <p:cNvSpPr/>
                  <p:nvPr/>
                </p:nvSpPr>
                <p:spPr>
                  <a:xfrm>
                    <a:off x="600066" y="0"/>
                    <a:ext cx="95249"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039" name="Rectangle 105"/>
                  <p:cNvSpPr/>
                  <p:nvPr/>
                </p:nvSpPr>
                <p:spPr>
                  <a:xfrm>
                    <a:off x="801676" y="0"/>
                    <a:ext cx="93662"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040" name="Rectangle 106"/>
                  <p:cNvSpPr/>
                  <p:nvPr/>
                </p:nvSpPr>
                <p:spPr>
                  <a:xfrm>
                    <a:off x="1003286" y="0"/>
                    <a:ext cx="93662"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1048" name="Group 114"/>
                <p:cNvGrpSpPr/>
                <p:nvPr/>
              </p:nvGrpSpPr>
              <p:grpSpPr>
                <a:xfrm>
                  <a:off x="-1" y="1134665"/>
                  <a:ext cx="1096949" cy="80963"/>
                  <a:chOff x="0" y="0"/>
                  <a:chExt cx="1096947" cy="80961"/>
                </a:xfrm>
              </p:grpSpPr>
              <p:sp>
                <p:nvSpPr>
                  <p:cNvPr id="1042" name="Rectangle 108"/>
                  <p:cNvSpPr/>
                  <p:nvPr/>
                </p:nvSpPr>
                <p:spPr>
                  <a:xfrm>
                    <a:off x="-1" y="0"/>
                    <a:ext cx="93662"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043" name="Rectangle 109"/>
                  <p:cNvSpPr/>
                  <p:nvPr/>
                </p:nvSpPr>
                <p:spPr>
                  <a:xfrm>
                    <a:off x="193672" y="0"/>
                    <a:ext cx="100012"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044" name="Rectangle 110"/>
                  <p:cNvSpPr/>
                  <p:nvPr/>
                </p:nvSpPr>
                <p:spPr>
                  <a:xfrm>
                    <a:off x="400044" y="0"/>
                    <a:ext cx="95249"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045" name="Rectangle 111"/>
                  <p:cNvSpPr/>
                  <p:nvPr/>
                </p:nvSpPr>
                <p:spPr>
                  <a:xfrm>
                    <a:off x="600066" y="0"/>
                    <a:ext cx="95249"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046" name="Rectangle 112"/>
                  <p:cNvSpPr/>
                  <p:nvPr/>
                </p:nvSpPr>
                <p:spPr>
                  <a:xfrm>
                    <a:off x="801676" y="0"/>
                    <a:ext cx="93662"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047" name="Rectangle 113"/>
                  <p:cNvSpPr/>
                  <p:nvPr/>
                </p:nvSpPr>
                <p:spPr>
                  <a:xfrm>
                    <a:off x="1003286" y="0"/>
                    <a:ext cx="93662"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grpSp>
        <p:sp>
          <p:nvSpPr>
            <p:cNvPr id="1051" name="Rectangle 117"/>
            <p:cNvSpPr/>
            <p:nvPr/>
          </p:nvSpPr>
          <p:spPr>
            <a:xfrm>
              <a:off x="393694" y="302418"/>
              <a:ext cx="8216789" cy="4419602"/>
            </a:xfrm>
            <a:prstGeom prst="rect">
              <a:avLst/>
            </a:prstGeom>
            <a:solidFill>
              <a:srgbClr val="FFFFFF"/>
            </a:solidFill>
            <a:ln w="12700" cap="flat">
              <a:solidFill>
                <a:srgbClr val="000000"/>
              </a:solidFill>
              <a:prstDash val="solid"/>
              <a:miter lim="800000"/>
            </a:ln>
            <a:effectLst>
              <a:outerShdw blurRad="63500" dist="71842" dir="2700000" rotWithShape="0">
                <a:srgbClr val="232323">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pic>
        <p:nvPicPr>
          <p:cNvPr id="1053" name="Picture 121" descr="Picture 121"/>
          <p:cNvPicPr>
            <a:picLocks noChangeAspect="1"/>
          </p:cNvPicPr>
          <p:nvPr/>
        </p:nvPicPr>
        <p:blipFill>
          <a:blip r:embed="rId2"/>
          <a:stretch>
            <a:fillRect/>
          </a:stretch>
        </p:blipFill>
        <p:spPr>
          <a:xfrm>
            <a:off x="622789" y="4245769"/>
            <a:ext cx="977411" cy="440532"/>
          </a:xfrm>
          <a:prstGeom prst="rect">
            <a:avLst/>
          </a:prstGeom>
          <a:ln w="12700">
            <a:miter lim="400000"/>
          </a:ln>
        </p:spPr>
      </p:pic>
      <p:sp>
        <p:nvSpPr>
          <p:cNvPr id="1054" name="Title Text"/>
          <p:cNvSpPr txBox="1">
            <a:spLocks noGrp="1"/>
          </p:cNvSpPr>
          <p:nvPr>
            <p:ph type="title"/>
          </p:nvPr>
        </p:nvSpPr>
        <p:spPr>
          <a:xfrm>
            <a:off x="457200" y="204786"/>
            <a:ext cx="3008435" cy="871539"/>
          </a:xfrm>
          <a:prstGeom prst="rect">
            <a:avLst/>
          </a:prstGeom>
        </p:spPr>
        <p:txBody>
          <a:bodyPr lIns="44450" tIns="44450" rIns="44450" bIns="44450" anchor="b"/>
          <a:lstStyle>
            <a:lvl1pPr algn="l" defTabSz="914400">
              <a:lnSpc>
                <a:spcPct val="90000"/>
              </a:lnSpc>
              <a:defRPr sz="1500" b="1">
                <a:latin typeface="Times New Roman"/>
                <a:ea typeface="Times New Roman"/>
                <a:cs typeface="Times New Roman"/>
                <a:sym typeface="Times New Roman"/>
              </a:defRPr>
            </a:lvl1pPr>
          </a:lstStyle>
          <a:p>
            <a:r>
              <a:t>Title Text</a:t>
            </a:r>
          </a:p>
        </p:txBody>
      </p:sp>
      <p:sp>
        <p:nvSpPr>
          <p:cNvPr id="1055" name="Body Level One…"/>
          <p:cNvSpPr txBox="1">
            <a:spLocks noGrp="1"/>
          </p:cNvSpPr>
          <p:nvPr>
            <p:ph type="body" idx="1"/>
          </p:nvPr>
        </p:nvSpPr>
        <p:spPr>
          <a:xfrm>
            <a:off x="3575537" y="204788"/>
            <a:ext cx="5111263" cy="4389836"/>
          </a:xfrm>
          <a:prstGeom prst="rect">
            <a:avLst/>
          </a:prstGeom>
        </p:spPr>
        <p:txBody>
          <a:bodyPr lIns="44450" tIns="44450" rIns="44450" bIns="44450"/>
          <a:lstStyle>
            <a:lvl1pPr marL="214313" indent="-214313" defTabSz="914400">
              <a:lnSpc>
                <a:spcPct val="90000"/>
              </a:lnSpc>
              <a:spcBef>
                <a:spcPts val="800"/>
              </a:spcBef>
              <a:buSzTx/>
              <a:buFontTx/>
              <a:buNone/>
              <a:defRPr sz="2400" b="1">
                <a:latin typeface="Arial"/>
                <a:ea typeface="Arial"/>
                <a:cs typeface="Arial"/>
                <a:sym typeface="Arial"/>
              </a:defRPr>
            </a:lvl1pPr>
            <a:lvl2pPr marL="214313" indent="128586" defTabSz="914400">
              <a:lnSpc>
                <a:spcPct val="90000"/>
              </a:lnSpc>
              <a:spcBef>
                <a:spcPts val="800"/>
              </a:spcBef>
              <a:buSzTx/>
              <a:buFontTx/>
              <a:buNone/>
              <a:defRPr sz="2400" b="1">
                <a:latin typeface="Arial"/>
                <a:ea typeface="Arial"/>
                <a:cs typeface="Arial"/>
                <a:sym typeface="Arial"/>
              </a:defRPr>
            </a:lvl2pPr>
            <a:lvl3pPr marL="214313" indent="471487" defTabSz="914400">
              <a:lnSpc>
                <a:spcPct val="90000"/>
              </a:lnSpc>
              <a:spcBef>
                <a:spcPts val="800"/>
              </a:spcBef>
              <a:buSzTx/>
              <a:buFontTx/>
              <a:buNone/>
              <a:defRPr sz="2400" b="1">
                <a:latin typeface="Arial"/>
                <a:ea typeface="Arial"/>
                <a:cs typeface="Arial"/>
                <a:sym typeface="Arial"/>
              </a:defRPr>
            </a:lvl3pPr>
            <a:lvl4pPr marL="214313" indent="814387" defTabSz="914400">
              <a:lnSpc>
                <a:spcPct val="90000"/>
              </a:lnSpc>
              <a:spcBef>
                <a:spcPts val="800"/>
              </a:spcBef>
              <a:buSzTx/>
              <a:buFontTx/>
              <a:buNone/>
              <a:defRPr sz="2400" b="1">
                <a:latin typeface="Arial"/>
                <a:ea typeface="Arial"/>
                <a:cs typeface="Arial"/>
                <a:sym typeface="Arial"/>
              </a:defRPr>
            </a:lvl4pPr>
            <a:lvl5pPr marL="214313" indent="1157287" defTabSz="914400">
              <a:lnSpc>
                <a:spcPct val="90000"/>
              </a:lnSpc>
              <a:spcBef>
                <a:spcPts val="800"/>
              </a:spcBef>
              <a:buSzTx/>
              <a:buFontTx/>
              <a:buNone/>
              <a:defRPr sz="2400" b="1">
                <a:latin typeface="Arial"/>
                <a:ea typeface="Arial"/>
                <a:cs typeface="Arial"/>
                <a:sym typeface="Arial"/>
              </a:defRPr>
            </a:lvl5pPr>
          </a:lstStyle>
          <a:p>
            <a:r>
              <a:t>Body Level One</a:t>
            </a:r>
          </a:p>
          <a:p>
            <a:pPr lvl="1"/>
            <a:r>
              <a:t>Body Level Two</a:t>
            </a:r>
          </a:p>
          <a:p>
            <a:pPr lvl="2"/>
            <a:r>
              <a:t>Body Level Three</a:t>
            </a:r>
          </a:p>
          <a:p>
            <a:pPr lvl="3"/>
            <a:r>
              <a:t>Body Level Four</a:t>
            </a:r>
          </a:p>
          <a:p>
            <a:pPr lvl="4"/>
            <a:r>
              <a:t>Body Level Five</a:t>
            </a:r>
          </a:p>
        </p:txBody>
      </p:sp>
      <p:sp>
        <p:nvSpPr>
          <p:cNvPr id="1056" name="Text Placeholder 3"/>
          <p:cNvSpPr>
            <a:spLocks noGrp="1"/>
          </p:cNvSpPr>
          <p:nvPr>
            <p:ph type="body" sz="half" idx="13"/>
          </p:nvPr>
        </p:nvSpPr>
        <p:spPr>
          <a:xfrm>
            <a:off x="457200" y="1076326"/>
            <a:ext cx="3008435" cy="3518297"/>
          </a:xfrm>
          <a:prstGeom prst="rect">
            <a:avLst/>
          </a:prstGeom>
        </p:spPr>
        <p:txBody>
          <a:bodyPr lIns="44450" tIns="44450" rIns="44450" bIns="44450"/>
          <a:lstStyle/>
          <a:p>
            <a:pPr marL="0" indent="0" defTabSz="914400">
              <a:lnSpc>
                <a:spcPct val="90000"/>
              </a:lnSpc>
              <a:spcBef>
                <a:spcPts val="300"/>
              </a:spcBef>
              <a:buSzTx/>
              <a:buFontTx/>
              <a:buNone/>
              <a:defRPr sz="1000" b="1">
                <a:latin typeface="Arial"/>
                <a:ea typeface="Arial"/>
                <a:cs typeface="Arial"/>
                <a:sym typeface="Arial"/>
              </a:defRPr>
            </a:pPr>
            <a:endParaRPr/>
          </a:p>
        </p:txBody>
      </p:sp>
      <p:sp>
        <p:nvSpPr>
          <p:cNvPr id="1057" name="Slide Number"/>
          <p:cNvSpPr txBox="1">
            <a:spLocks noGrp="1"/>
          </p:cNvSpPr>
          <p:nvPr>
            <p:ph type="sldNum" sz="quarter" idx="2"/>
          </p:nvPr>
        </p:nvSpPr>
        <p:spPr>
          <a:xfrm>
            <a:off x="4419600" y="4627562"/>
            <a:ext cx="2133600" cy="279401"/>
          </a:xfrm>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457200" y="139474"/>
            <a:ext cx="8229600" cy="608669"/>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noAutofit/>
          </a:bodyPr>
          <a:lstStyle/>
          <a:p>
            <a:r>
              <a:rPr dirty="0"/>
              <a:t>Title Text</a:t>
            </a:r>
          </a:p>
        </p:txBody>
      </p:sp>
      <p:sp>
        <p:nvSpPr>
          <p:cNvPr id="3" name="Body Level One…"/>
          <p:cNvSpPr txBox="1">
            <a:spLocks noGrp="1"/>
          </p:cNvSpPr>
          <p:nvPr>
            <p:ph type="body" idx="1"/>
          </p:nvPr>
        </p:nvSpPr>
        <p:spPr>
          <a:xfrm>
            <a:off x="457200" y="881149"/>
            <a:ext cx="8229600" cy="3830335"/>
          </a:xfrm>
          <a:prstGeom prst="rect">
            <a:avLst/>
          </a:prstGeom>
          <a:ln w="12700">
            <a:miter lim="400000"/>
          </a:ln>
          <a:extLst>
            <a:ext uri="{C572A759-6A51-4108-AA02-DFA0A04FC94B}">
              <ma14:wrappingTextBoxFlag xmlns:ma14="http://schemas.microsoft.com/office/mac/drawingml/2011/main" xmlns="" val="1"/>
            </a:ext>
          </a:extLst>
        </p:spPr>
        <p:txBody>
          <a:bodyPr lIns="45719" rIns="45719">
            <a:normAutofit/>
          </a:body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4" name="Slide Number"/>
          <p:cNvSpPr txBox="1">
            <a:spLocks noGrp="1"/>
          </p:cNvSpPr>
          <p:nvPr>
            <p:ph type="sldNum" sz="quarter" idx="2"/>
          </p:nvPr>
        </p:nvSpPr>
        <p:spPr>
          <a:xfrm>
            <a:off x="8422818" y="4769565"/>
            <a:ext cx="263983" cy="269241"/>
          </a:xfrm>
          <a:prstGeom prst="rect">
            <a:avLst/>
          </a:prstGeom>
          <a:ln w="12700">
            <a:miter lim="400000"/>
          </a:ln>
        </p:spPr>
        <p:txBody>
          <a:bodyPr wrap="none" lIns="45719" rIns="45719" anchor="ctr">
            <a:spAutoFit/>
          </a:bodyPr>
          <a:lstStyle>
            <a:lvl1pPr algn="r">
              <a:defRPr sz="1200">
                <a:solidFill>
                  <a:srgbClr val="888888"/>
                </a:solidFill>
              </a:defRPr>
            </a:lvl1pPr>
          </a:lstStyle>
          <a:p>
            <a:fld id="{86CB4B4D-7CA3-9044-876B-883B54F8677D}" type="slidenum">
              <a:t>‹#›</a:t>
            </a:fld>
            <a:endParaRPr dirty="0"/>
          </a:p>
        </p:txBody>
      </p:sp>
    </p:spTree>
  </p:cSld>
  <p:clrMap bg1="lt1" tx1="dk1" bg2="lt2" tx2="dk2" accent1="accent1" accent2="accent2" accent3="accent3" accent4="accent4" accent5="accent5" accent6="accent6" hlink="hlink" folHlink="folHlink"/>
  <p:sldLayoutIdLst>
    <p:sldLayoutId id="2147483650"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 id="2147483664" r:id="rId13"/>
  </p:sldLayoutIdLst>
  <p:transition spd="med"/>
  <p:hf hdr="0" ftr="0" dt="0"/>
  <p:txStyles>
    <p:titleStyle>
      <a:lvl1pPr marL="0" marR="0" indent="0" algn="ctr" defTabSz="457200" rtl="0" latinLnBrk="0">
        <a:lnSpc>
          <a:spcPct val="100000"/>
        </a:lnSpc>
        <a:spcBef>
          <a:spcPts val="0"/>
        </a:spcBef>
        <a:spcAft>
          <a:spcPts val="0"/>
        </a:spcAft>
        <a:buClrTx/>
        <a:buSzTx/>
        <a:buFontTx/>
        <a:buNone/>
        <a:tabLst/>
        <a:defRPr sz="4000" b="0" i="0" u="none" strike="noStrike" cap="none" spc="0" baseline="0">
          <a:ln>
            <a:noFill/>
          </a:ln>
          <a:solidFill>
            <a:srgbClr val="000000"/>
          </a:solidFill>
          <a:uFillTx/>
          <a:latin typeface="+mj-lt"/>
          <a:ea typeface="+mj-ea"/>
          <a:cs typeface="+mj-cs"/>
          <a:sym typeface="Calibri"/>
        </a:defRPr>
      </a:lvl1pPr>
      <a:lvl2pPr marL="0" marR="0" indent="0" algn="ctr" defTabSz="4572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Calibri"/>
        </a:defRPr>
      </a:lvl2pPr>
      <a:lvl3pPr marL="0" marR="0" indent="0" algn="ctr" defTabSz="4572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Calibri"/>
        </a:defRPr>
      </a:lvl3pPr>
      <a:lvl4pPr marL="0" marR="0" indent="0" algn="ctr" defTabSz="4572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Calibri"/>
        </a:defRPr>
      </a:lvl4pPr>
      <a:lvl5pPr marL="0" marR="0" indent="0" algn="ctr" defTabSz="4572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Calibri"/>
        </a:defRPr>
      </a:lvl5pPr>
      <a:lvl6pPr marL="0" marR="0" indent="0" algn="ctr" defTabSz="4572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Calibri"/>
        </a:defRPr>
      </a:lvl6pPr>
      <a:lvl7pPr marL="0" marR="0" indent="0" algn="ctr" defTabSz="4572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Calibri"/>
        </a:defRPr>
      </a:lvl7pPr>
      <a:lvl8pPr marL="0" marR="0" indent="0" algn="ctr" defTabSz="4572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Calibri"/>
        </a:defRPr>
      </a:lvl8pPr>
      <a:lvl9pPr marL="0" marR="0" indent="0" algn="ctr" defTabSz="4572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Calibri"/>
        </a:defRPr>
      </a:lvl9pPr>
    </p:titleStyle>
    <p:bodyStyle>
      <a:lvl1pPr marL="342900" marR="0" indent="-342900" algn="l" defTabSz="457200" rtl="0" latinLnBrk="0">
        <a:lnSpc>
          <a:spcPct val="100000"/>
        </a:lnSpc>
        <a:spcBef>
          <a:spcPts val="700"/>
        </a:spcBef>
        <a:spcAft>
          <a:spcPts val="0"/>
        </a:spcAft>
        <a:buClrTx/>
        <a:buSzPct val="100000"/>
        <a:buFont typeface="Arial"/>
        <a:buChar char="•"/>
        <a:tabLst/>
        <a:defRPr sz="3000" b="0" i="0" u="none" strike="noStrike" cap="none" spc="0" baseline="0">
          <a:ln>
            <a:noFill/>
          </a:ln>
          <a:solidFill>
            <a:srgbClr val="000000"/>
          </a:solidFill>
          <a:uFillTx/>
          <a:latin typeface="+mj-lt"/>
          <a:ea typeface="+mj-ea"/>
          <a:cs typeface="+mj-cs"/>
          <a:sym typeface="Calibri"/>
        </a:defRPr>
      </a:lvl1pPr>
      <a:lvl2pPr marL="783771" marR="0" indent="-326571" algn="l" defTabSz="457200" rtl="0" latinLnBrk="0">
        <a:lnSpc>
          <a:spcPct val="100000"/>
        </a:lnSpc>
        <a:spcBef>
          <a:spcPts val="700"/>
        </a:spcBef>
        <a:spcAft>
          <a:spcPts val="0"/>
        </a:spcAft>
        <a:buClrTx/>
        <a:buSzPct val="100000"/>
        <a:buFont typeface="Arial"/>
        <a:buChar char="–"/>
        <a:tabLst/>
        <a:defRPr sz="2800" b="0" i="0" u="none" strike="noStrike" cap="none" spc="0" baseline="0">
          <a:ln>
            <a:noFill/>
          </a:ln>
          <a:solidFill>
            <a:srgbClr val="000000"/>
          </a:solidFill>
          <a:uFillTx/>
          <a:latin typeface="+mj-lt"/>
          <a:ea typeface="+mj-ea"/>
          <a:cs typeface="+mj-cs"/>
          <a:sym typeface="Calibri"/>
        </a:defRPr>
      </a:lvl2pPr>
      <a:lvl3pPr marL="1219200" marR="0" indent="-304800" algn="l" defTabSz="457200" rtl="0" latinLnBrk="0">
        <a:lnSpc>
          <a:spcPct val="100000"/>
        </a:lnSpc>
        <a:spcBef>
          <a:spcPts val="700"/>
        </a:spcBef>
        <a:spcAft>
          <a:spcPts val="0"/>
        </a:spcAft>
        <a:buClrTx/>
        <a:buSzPct val="100000"/>
        <a:buFont typeface="Arial"/>
        <a:buChar char="•"/>
        <a:tabLst/>
        <a:defRPr sz="2600" b="0" i="0" u="none" strike="noStrike" cap="none" spc="0" baseline="0">
          <a:ln>
            <a:noFill/>
          </a:ln>
          <a:solidFill>
            <a:srgbClr val="000000"/>
          </a:solidFill>
          <a:uFillTx/>
          <a:latin typeface="+mj-lt"/>
          <a:ea typeface="+mj-ea"/>
          <a:cs typeface="+mj-cs"/>
          <a:sym typeface="Calibri"/>
        </a:defRPr>
      </a:lvl3pPr>
      <a:lvl4pPr marL="1737360" marR="0" indent="-365760" algn="l" defTabSz="457200" rtl="0" latinLnBrk="0">
        <a:lnSpc>
          <a:spcPct val="100000"/>
        </a:lnSpc>
        <a:spcBef>
          <a:spcPts val="700"/>
        </a:spcBef>
        <a:spcAft>
          <a:spcPts val="0"/>
        </a:spcAft>
        <a:buClrTx/>
        <a:buSzPct val="100000"/>
        <a:buFont typeface="Arial"/>
        <a:buChar char="–"/>
        <a:tabLst/>
        <a:defRPr sz="2400" b="0" i="0" u="none" strike="noStrike" cap="none" spc="0" baseline="0">
          <a:ln>
            <a:noFill/>
          </a:ln>
          <a:solidFill>
            <a:srgbClr val="000000"/>
          </a:solidFill>
          <a:uFillTx/>
          <a:latin typeface="+mj-lt"/>
          <a:ea typeface="+mj-ea"/>
          <a:cs typeface="+mj-cs"/>
          <a:sym typeface="Calibri"/>
        </a:defRPr>
      </a:lvl4pPr>
      <a:lvl5pPr marL="2194560" marR="0" indent="-365760" algn="l" defTabSz="457200" rtl="0" latinLnBrk="0">
        <a:lnSpc>
          <a:spcPct val="100000"/>
        </a:lnSpc>
        <a:spcBef>
          <a:spcPts val="700"/>
        </a:spcBef>
        <a:spcAft>
          <a:spcPts val="0"/>
        </a:spcAft>
        <a:buClrTx/>
        <a:buSzPct val="100000"/>
        <a:buFont typeface="Arial"/>
        <a:buChar char="»"/>
        <a:tabLst/>
        <a:defRPr sz="2200" b="0" i="0" u="none" strike="noStrike" cap="none" spc="0" baseline="0">
          <a:ln>
            <a:noFill/>
          </a:ln>
          <a:solidFill>
            <a:srgbClr val="000000"/>
          </a:solidFill>
          <a:uFillTx/>
          <a:latin typeface="+mj-lt"/>
          <a:ea typeface="+mj-ea"/>
          <a:cs typeface="+mj-cs"/>
          <a:sym typeface="Calibri"/>
        </a:defRPr>
      </a:lvl5pPr>
      <a:lvl6pPr marL="2651760" marR="0" indent="-365760"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j-lt"/>
          <a:ea typeface="+mj-ea"/>
          <a:cs typeface="+mj-cs"/>
          <a:sym typeface="Calibri"/>
        </a:defRPr>
      </a:lvl6pPr>
      <a:lvl7pPr marL="3108960" marR="0" indent="-365760"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j-lt"/>
          <a:ea typeface="+mj-ea"/>
          <a:cs typeface="+mj-cs"/>
          <a:sym typeface="Calibri"/>
        </a:defRPr>
      </a:lvl7pPr>
      <a:lvl8pPr marL="3566159" marR="0" indent="-365759"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j-lt"/>
          <a:ea typeface="+mj-ea"/>
          <a:cs typeface="+mj-cs"/>
          <a:sym typeface="Calibri"/>
        </a:defRPr>
      </a:lvl8pPr>
      <a:lvl9pPr marL="4023359" marR="0" indent="-365759"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j-lt"/>
          <a:ea typeface="+mj-ea"/>
          <a:cs typeface="+mj-cs"/>
          <a:sym typeface="Calibri"/>
        </a:defRPr>
      </a:lvl9pPr>
    </p:bodyStyle>
    <p:otherStyle>
      <a:lvl1pPr marL="0" marR="0" indent="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1pPr>
      <a:lvl2pPr marL="0" marR="0" indent="45720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2pPr>
      <a:lvl3pPr marL="0" marR="0" indent="91440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3pPr>
      <a:lvl4pPr marL="0" marR="0" indent="137160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4pPr>
      <a:lvl5pPr marL="0" marR="0" indent="182880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5pPr>
      <a:lvl6pPr marL="0" marR="0" indent="228600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6pPr>
      <a:lvl7pPr marL="0" marR="0" indent="274320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7pPr>
      <a:lvl8pPr marL="0" marR="0" indent="320040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8pPr>
      <a:lvl9pPr marL="0" marR="0" indent="365760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12008" y="1520606"/>
            <a:ext cx="7114854" cy="1265748"/>
          </a:xfrm>
        </p:spPr>
        <p:txBody>
          <a:bodyPr anchor="ctr">
            <a:normAutofit/>
          </a:bodyPr>
          <a:lstStyle/>
          <a:p>
            <a:r>
              <a:rPr lang="en-US" sz="4000" dirty="0">
                <a:solidFill>
                  <a:srgbClr val="0000FF"/>
                </a:solidFill>
              </a:rPr>
              <a:t>IPMON </a:t>
            </a:r>
            <a:r>
              <a:rPr lang="en-US" sz="4000" dirty="0" err="1">
                <a:solidFill>
                  <a:srgbClr val="0000FF"/>
                </a:solidFill>
              </a:rPr>
              <a:t>BoF</a:t>
            </a:r>
            <a:r>
              <a:rPr lang="en-US" sz="4000" dirty="0">
                <a:solidFill>
                  <a:srgbClr val="0000FF"/>
                </a:solidFill>
              </a:rPr>
              <a:t> Charter</a:t>
            </a:r>
          </a:p>
        </p:txBody>
      </p:sp>
      <p:sp>
        <p:nvSpPr>
          <p:cNvPr id="3" name="Subtitle 2"/>
          <p:cNvSpPr>
            <a:spLocks noGrp="1"/>
          </p:cNvSpPr>
          <p:nvPr>
            <p:ph type="subTitle" idx="1"/>
          </p:nvPr>
        </p:nvSpPr>
        <p:spPr>
          <a:xfrm>
            <a:off x="3573835" y="2858715"/>
            <a:ext cx="5020969" cy="1455140"/>
          </a:xfrm>
        </p:spPr>
        <p:txBody>
          <a:bodyPr anchor="ctr">
            <a:normAutofit/>
          </a:bodyPr>
          <a:lstStyle/>
          <a:p>
            <a:r>
              <a:rPr lang="en-US" altLang="ko-KR" sz="1900" dirty="0">
                <a:solidFill>
                  <a:schemeClr val="bg2"/>
                </a:solidFill>
                <a:latin typeface="Arial" pitchFamily="34" charset="0"/>
                <a:cs typeface="Arial" pitchFamily="34" charset="0"/>
              </a:rPr>
              <a:t>Authors: </a:t>
            </a:r>
            <a:r>
              <a:rPr lang="en-US" altLang="ko-KR" sz="1900" b="0" dirty="0">
                <a:solidFill>
                  <a:schemeClr val="bg2"/>
                </a:solidFill>
                <a:latin typeface="Arial" pitchFamily="34" charset="0"/>
                <a:cs typeface="Arial" pitchFamily="34" charset="0"/>
              </a:rPr>
              <a:t>Jaehoon Paul Jeong (SKKU), </a:t>
            </a:r>
            <a:r>
              <a:rPr lang="en-US" altLang="ko-KR" sz="1900" b="0" dirty="0" err="1">
                <a:solidFill>
                  <a:schemeClr val="bg2"/>
                </a:solidFill>
                <a:latin typeface="Arial" pitchFamily="34" charset="0"/>
                <a:cs typeface="Arial" pitchFamily="34" charset="0"/>
              </a:rPr>
              <a:t>Yiwen</a:t>
            </a:r>
            <a:r>
              <a:rPr lang="en-US" altLang="ko-KR" sz="1900" b="0" dirty="0">
                <a:solidFill>
                  <a:schemeClr val="bg2"/>
                </a:solidFill>
                <a:latin typeface="Arial" pitchFamily="34" charset="0"/>
                <a:cs typeface="Arial" pitchFamily="34" charset="0"/>
              </a:rPr>
              <a:t> Chris Shen (KSU), and </a:t>
            </a:r>
            <a:r>
              <a:rPr lang="en-US" altLang="ko-KR" sz="1900" b="0" u="sng" dirty="0">
                <a:solidFill>
                  <a:schemeClr val="bg2"/>
                </a:solidFill>
                <a:latin typeface="Arial" pitchFamily="34" charset="0"/>
                <a:cs typeface="Arial" pitchFamily="34" charset="0"/>
              </a:rPr>
              <a:t>Jung-Soo Park</a:t>
            </a:r>
          </a:p>
          <a:p>
            <a:r>
              <a:rPr lang="en-US" altLang="ko-KR" sz="1900" b="0" dirty="0">
                <a:solidFill>
                  <a:schemeClr val="bg2"/>
                </a:solidFill>
                <a:latin typeface="Arial" pitchFamily="34" charset="0"/>
                <a:cs typeface="Arial" pitchFamily="34" charset="0"/>
              </a:rPr>
              <a:t>(Email: pauljeong@skku.edu,</a:t>
            </a:r>
          </a:p>
          <a:p>
            <a:r>
              <a:rPr lang="en-US" altLang="ko-KR" sz="1900" b="0" dirty="0">
                <a:solidFill>
                  <a:schemeClr val="bg2"/>
                </a:solidFill>
                <a:latin typeface="Arial" pitchFamily="34" charset="0"/>
                <a:cs typeface="Arial" pitchFamily="34" charset="0"/>
              </a:rPr>
              <a:t>chrisshen@ks.ac.kr, pjs@etri.re.kr)</a:t>
            </a:r>
            <a:endParaRPr lang="en-US" altLang="ko-KR" sz="1900" dirty="0">
              <a:solidFill>
                <a:schemeClr val="bg2"/>
              </a:solidFill>
              <a:latin typeface="Arial" pitchFamily="34" charset="0"/>
              <a:cs typeface="Arial" pitchFamily="34" charset="0"/>
            </a:endParaRPr>
          </a:p>
        </p:txBody>
      </p:sp>
      <p:sp>
        <p:nvSpPr>
          <p:cNvPr id="4" name="Subtitle 2"/>
          <p:cNvSpPr txBox="1">
            <a:spLocks/>
          </p:cNvSpPr>
          <p:nvPr/>
        </p:nvSpPr>
        <p:spPr>
          <a:xfrm>
            <a:off x="476918" y="2980267"/>
            <a:ext cx="3698475" cy="1049887"/>
          </a:xfrm>
          <a:prstGeom prst="rect">
            <a:avLst/>
          </a:prstGeom>
          <a:ln w="12700">
            <a:miter lim="400000"/>
          </a:ln>
          <a:extLst>
            <a:ext uri="{C572A759-6A51-4108-AA02-DFA0A04FC94B}">
              <ma14:wrappingTextBoxFlag xmlns:ma14="http://schemas.microsoft.com/office/mac/drawingml/2011/main" xmlns="" val="1"/>
            </a:ext>
          </a:extLst>
        </p:spPr>
        <p:txBody>
          <a:bodyPr lIns="44450" tIns="44450" rIns="44450" bIns="44450">
            <a:normAutofit/>
          </a:bodyPr>
          <a:lstStyle/>
          <a:p>
            <a:pPr marL="0" marR="0" lvl="0" indent="0" algn="ctr" defTabSz="914400" rtl="0" eaLnBrk="1" fontAlgn="auto" latinLnBrk="0" hangingPunct="1">
              <a:lnSpc>
                <a:spcPct val="90000"/>
              </a:lnSpc>
              <a:spcBef>
                <a:spcPts val="600"/>
              </a:spcBef>
              <a:spcAft>
                <a:spcPts val="0"/>
              </a:spcAft>
              <a:buClrTx/>
              <a:buSzTx/>
              <a:buFontTx/>
              <a:buNone/>
              <a:tabLst/>
              <a:defRPr/>
            </a:pPr>
            <a:r>
              <a:rPr lang="en-US" sz="2400" b="1" dirty="0">
                <a:solidFill>
                  <a:schemeClr val="bg2"/>
                </a:solidFill>
                <a:latin typeface="Arial"/>
                <a:ea typeface="Arial"/>
                <a:cs typeface="Arial"/>
                <a:sym typeface="Arial"/>
              </a:rPr>
              <a:t>July 25</a:t>
            </a:r>
            <a:r>
              <a:rPr kumimoji="0" lang="en-US" sz="2400" b="1" i="0" u="none" strike="noStrike" kern="0" cap="none" spc="0" normalizeH="0" baseline="0" noProof="0" dirty="0">
                <a:ln>
                  <a:noFill/>
                </a:ln>
                <a:solidFill>
                  <a:schemeClr val="bg2"/>
                </a:solidFill>
                <a:effectLst/>
                <a:uLnTx/>
                <a:uFillTx/>
                <a:latin typeface="Arial"/>
                <a:ea typeface="Arial"/>
                <a:cs typeface="Arial"/>
                <a:sym typeface="Arial"/>
              </a:rPr>
              <a:t>, 2023</a:t>
            </a:r>
          </a:p>
          <a:p>
            <a:pPr marL="0" marR="0" lvl="0" indent="0" algn="ctr" defTabSz="914400" rtl="0" eaLnBrk="1" fontAlgn="auto" latinLnBrk="0" hangingPunct="1">
              <a:lnSpc>
                <a:spcPct val="90000"/>
              </a:lnSpc>
              <a:spcBef>
                <a:spcPts val="600"/>
              </a:spcBef>
              <a:spcAft>
                <a:spcPts val="0"/>
              </a:spcAft>
              <a:buClrTx/>
              <a:buSzTx/>
              <a:buFontTx/>
              <a:buNone/>
              <a:tabLst/>
              <a:defRPr/>
            </a:pPr>
            <a:r>
              <a:rPr kumimoji="0" lang="en-US" sz="2400" b="1" i="0" u="none" strike="noStrike" kern="0" cap="none" spc="0" normalizeH="0" baseline="0" noProof="0" dirty="0">
                <a:ln>
                  <a:noFill/>
                </a:ln>
                <a:solidFill>
                  <a:schemeClr val="bg2"/>
                </a:solidFill>
                <a:effectLst/>
                <a:uLnTx/>
                <a:uFillTx/>
                <a:latin typeface="Arial"/>
                <a:ea typeface="Arial"/>
                <a:cs typeface="Arial"/>
                <a:sym typeface="Arial"/>
              </a:rPr>
              <a:t>San Francisco</a:t>
            </a:r>
          </a:p>
        </p:txBody>
      </p:sp>
      <p:sp>
        <p:nvSpPr>
          <p:cNvPr id="5" name="Title 1">
            <a:extLst>
              <a:ext uri="{FF2B5EF4-FFF2-40B4-BE49-F238E27FC236}">
                <a16:creationId xmlns:a16="http://schemas.microsoft.com/office/drawing/2014/main" id="{E7530F38-4194-4E25-A8F3-ED98A4A202E1}"/>
              </a:ext>
            </a:extLst>
          </p:cNvPr>
          <p:cNvSpPr txBox="1">
            <a:spLocks/>
          </p:cNvSpPr>
          <p:nvPr/>
        </p:nvSpPr>
        <p:spPr>
          <a:xfrm>
            <a:off x="987125" y="469366"/>
            <a:ext cx="7114854" cy="679904"/>
          </a:xfrm>
          <a:prstGeom prst="rect">
            <a:avLst/>
          </a:prstGeom>
          <a:ln w="12700">
            <a:miter lim="400000"/>
          </a:ln>
          <a:extLst>
            <a:ext uri="{C572A759-6A51-4108-AA02-DFA0A04FC94B}">
              <ma14:wrappingTextBoxFlag xmlns:ma14="http://schemas.microsoft.com/office/mac/drawingml/2011/main" xmlns="" val="1"/>
            </a:ext>
          </a:extLst>
        </p:spPr>
        <p:txBody>
          <a:bodyPr lIns="44450" tIns="44450" rIns="44450" bIns="44450" anchor="ctr">
            <a:normAutofit/>
          </a:bodyPr>
          <a:lstStyle>
            <a:lvl1pPr marL="0" marR="0" indent="0" algn="ctr" defTabSz="914400" rtl="0" latinLnBrk="0">
              <a:lnSpc>
                <a:spcPct val="90000"/>
              </a:lnSpc>
              <a:spcBef>
                <a:spcPts val="0"/>
              </a:spcBef>
              <a:spcAft>
                <a:spcPts val="0"/>
              </a:spcAft>
              <a:buClrTx/>
              <a:buSzTx/>
              <a:buFontTx/>
              <a:buNone/>
              <a:tabLst/>
              <a:defRPr sz="2700" b="1" i="0" u="none" strike="noStrike" cap="none" spc="0" baseline="0">
                <a:ln>
                  <a:noFill/>
                </a:ln>
                <a:solidFill>
                  <a:srgbClr val="000000"/>
                </a:solidFill>
                <a:uFillTx/>
                <a:latin typeface="Times New Roman"/>
                <a:ea typeface="Times New Roman"/>
                <a:cs typeface="Times New Roman"/>
                <a:sym typeface="Times New Roman"/>
              </a:defRPr>
            </a:lvl1pPr>
            <a:lvl2pPr marL="0" marR="0" indent="0" algn="ctr" defTabSz="4572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Calibri"/>
              </a:defRPr>
            </a:lvl2pPr>
            <a:lvl3pPr marL="0" marR="0" indent="0" algn="ctr" defTabSz="4572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Calibri"/>
              </a:defRPr>
            </a:lvl3pPr>
            <a:lvl4pPr marL="0" marR="0" indent="0" algn="ctr" defTabSz="4572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Calibri"/>
              </a:defRPr>
            </a:lvl4pPr>
            <a:lvl5pPr marL="0" marR="0" indent="0" algn="ctr" defTabSz="4572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Calibri"/>
              </a:defRPr>
            </a:lvl5pPr>
            <a:lvl6pPr marL="0" marR="0" indent="0" algn="ctr" defTabSz="4572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Calibri"/>
              </a:defRPr>
            </a:lvl6pPr>
            <a:lvl7pPr marL="0" marR="0" indent="0" algn="ctr" defTabSz="4572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Calibri"/>
              </a:defRPr>
            </a:lvl7pPr>
            <a:lvl8pPr marL="0" marR="0" indent="0" algn="ctr" defTabSz="4572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Calibri"/>
              </a:defRPr>
            </a:lvl8pPr>
            <a:lvl9pPr marL="0" marR="0" indent="0" algn="ctr" defTabSz="4572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Calibri"/>
              </a:defRPr>
            </a:lvl9pPr>
          </a:lstStyle>
          <a:p>
            <a:pPr hangingPunct="1"/>
            <a:r>
              <a:rPr lang="en-US" sz="3200" dirty="0">
                <a:solidFill>
                  <a:srgbClr val="0070C0"/>
                </a:solidFill>
              </a:rPr>
              <a:t>IETF-117 IPMON Side Meeting</a:t>
            </a:r>
          </a:p>
        </p:txBody>
      </p:sp>
      <p:sp>
        <p:nvSpPr>
          <p:cNvPr id="6" name="슬라이드 번호 개체 틀 5"/>
          <p:cNvSpPr>
            <a:spLocks noGrp="1"/>
          </p:cNvSpPr>
          <p:nvPr>
            <p:ph type="sldNum" sz="quarter" idx="2"/>
          </p:nvPr>
        </p:nvSpPr>
        <p:spPr>
          <a:xfrm>
            <a:off x="6538787" y="4497814"/>
            <a:ext cx="2133600" cy="279401"/>
          </a:xfrm>
        </p:spPr>
        <p:txBody>
          <a:bodyPr/>
          <a:lstStyle/>
          <a:p>
            <a:fld id="{86CB4B4D-7CA3-9044-876B-883B54F8677D}" type="slidenum">
              <a:rPr lang="en-US" altLang="ko-KR" smtClean="0"/>
              <a:t>1</a:t>
            </a:fld>
            <a:endParaRPr lang="ko-KR" altLang="en-US" dirty="0"/>
          </a:p>
        </p:txBody>
      </p:sp>
    </p:spTree>
    <p:extLst>
      <p:ext uri="{BB962C8B-B14F-4D97-AF65-F5344CB8AC3E}">
        <p14:creationId xmlns:p14="http://schemas.microsoft.com/office/powerpoint/2010/main" val="1766758015"/>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텍스트 개체 틀 8"/>
          <p:cNvSpPr>
            <a:spLocks noGrp="1"/>
          </p:cNvSpPr>
          <p:nvPr>
            <p:ph type="body" idx="1"/>
          </p:nvPr>
        </p:nvSpPr>
        <p:spPr>
          <a:xfrm>
            <a:off x="457200" y="698155"/>
            <a:ext cx="8229600" cy="4365026"/>
          </a:xfrm>
        </p:spPr>
        <p:txBody>
          <a:bodyPr>
            <a:normAutofit/>
          </a:bodyPr>
          <a:lstStyle/>
          <a:p>
            <a:r>
              <a:rPr lang="en-US" altLang="ko-KR" sz="3500" b="1" dirty="0">
                <a:solidFill>
                  <a:srgbClr val="0000FF"/>
                </a:solidFill>
                <a:latin typeface="+mj-ea"/>
                <a:cs typeface="Calibri" panose="020F0502020204030204" pitchFamily="34" charset="0"/>
              </a:rPr>
              <a:t>Goals (</a:t>
            </a:r>
            <a:r>
              <a:rPr lang="en-US" altLang="ko-KR" sz="3500" b="1" dirty="0" err="1">
                <a:solidFill>
                  <a:srgbClr val="0000FF"/>
                </a:solidFill>
                <a:latin typeface="+mj-ea"/>
                <a:cs typeface="Calibri" panose="020F0502020204030204" pitchFamily="34" charset="0"/>
              </a:rPr>
              <a:t>Con’t</a:t>
            </a:r>
            <a:r>
              <a:rPr lang="en-US" altLang="ko-KR" sz="3500" b="1" dirty="0">
                <a:solidFill>
                  <a:srgbClr val="0000FF"/>
                </a:solidFill>
                <a:latin typeface="+mj-ea"/>
                <a:cs typeface="Calibri" panose="020F0502020204030204" pitchFamily="34" charset="0"/>
              </a:rPr>
              <a:t>)</a:t>
            </a:r>
          </a:p>
          <a:p>
            <a:pPr marL="514350" indent="-514350">
              <a:buFont typeface="+mj-lt"/>
              <a:buAutoNum type="arabicPeriod" startAt="7"/>
            </a:pPr>
            <a:r>
              <a:rPr lang="en-US" altLang="ko-KR" dirty="0">
                <a:latin typeface="+mj-ea"/>
                <a:cs typeface="Calibri" panose="020F0502020204030204" pitchFamily="34" charset="0"/>
              </a:rPr>
              <a:t>IPMON supports the </a:t>
            </a:r>
            <a:r>
              <a:rPr lang="en-US" altLang="ko-KR" dirty="0">
                <a:solidFill>
                  <a:srgbClr val="0000FF"/>
                </a:solidFill>
                <a:latin typeface="+mj-ea"/>
                <a:cs typeface="Calibri" panose="020F0502020204030204" pitchFamily="34" charset="0"/>
              </a:rPr>
              <a:t>management of identifier and locator of mobile objects (MOs)</a:t>
            </a:r>
            <a:r>
              <a:rPr lang="en-US" altLang="ko-KR" dirty="0">
                <a:latin typeface="+mj-ea"/>
                <a:cs typeface="Calibri" panose="020F0502020204030204" pitchFamily="34" charset="0"/>
              </a:rPr>
              <a:t> in a secure and private manner. The separation of the identifier and locator of MOs is needed to prevent hackers from tracking the MOs in an authorized way.</a:t>
            </a:r>
            <a:endParaRPr lang="en-US" altLang="ko-KR" dirty="0">
              <a:solidFill>
                <a:schemeClr val="tx1"/>
              </a:solidFill>
              <a:latin typeface="+mj-ea"/>
              <a:cs typeface="Calibri" panose="020F0502020204030204" pitchFamily="34" charset="0"/>
            </a:endParaRPr>
          </a:p>
        </p:txBody>
      </p:sp>
      <p:sp>
        <p:nvSpPr>
          <p:cNvPr id="8" name="제목 7"/>
          <p:cNvSpPr>
            <a:spLocks noGrp="1"/>
          </p:cNvSpPr>
          <p:nvPr>
            <p:ph type="title"/>
          </p:nvPr>
        </p:nvSpPr>
        <p:spPr/>
        <p:txBody>
          <a:bodyPr>
            <a:normAutofit fontScale="90000"/>
          </a:bodyPr>
          <a:lstStyle/>
          <a:p>
            <a:r>
              <a:rPr lang="en-US" altLang="ko-KR" sz="4000" dirty="0"/>
              <a:t>IPMON</a:t>
            </a:r>
            <a:r>
              <a:rPr lang="en-US" altLang="ko-KR" dirty="0"/>
              <a:t> </a:t>
            </a:r>
            <a:r>
              <a:rPr lang="en-US" altLang="ko-KR" dirty="0" err="1"/>
              <a:t>BoF</a:t>
            </a:r>
            <a:r>
              <a:rPr lang="en-US" altLang="ko-KR" dirty="0"/>
              <a:t> Charter (9/11)</a:t>
            </a:r>
            <a:endParaRPr lang="ko-KR" altLang="en-US" dirty="0"/>
          </a:p>
        </p:txBody>
      </p:sp>
      <p:sp>
        <p:nvSpPr>
          <p:cNvPr id="2" name="슬라이드 번호 개체 틀 1"/>
          <p:cNvSpPr>
            <a:spLocks noGrp="1"/>
          </p:cNvSpPr>
          <p:nvPr>
            <p:ph type="sldNum" sz="quarter" idx="2"/>
          </p:nvPr>
        </p:nvSpPr>
        <p:spPr/>
        <p:txBody>
          <a:bodyPr/>
          <a:lstStyle/>
          <a:p>
            <a:fld id="{86CB4B4D-7CA3-9044-876B-883B54F8677D}" type="slidenum">
              <a:rPr lang="en-US" altLang="ko-KR" smtClean="0"/>
              <a:t>10</a:t>
            </a:fld>
            <a:endParaRPr lang="ko-KR" altLang="en-US"/>
          </a:p>
        </p:txBody>
      </p:sp>
    </p:spTree>
    <p:extLst>
      <p:ext uri="{BB962C8B-B14F-4D97-AF65-F5344CB8AC3E}">
        <p14:creationId xmlns:p14="http://schemas.microsoft.com/office/powerpoint/2010/main" val="1936228487"/>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텍스트 개체 틀 8"/>
          <p:cNvSpPr>
            <a:spLocks noGrp="1"/>
          </p:cNvSpPr>
          <p:nvPr>
            <p:ph type="body" idx="1"/>
          </p:nvPr>
        </p:nvSpPr>
        <p:spPr>
          <a:xfrm>
            <a:off x="457199" y="707970"/>
            <a:ext cx="8623979" cy="4420290"/>
          </a:xfrm>
        </p:spPr>
        <p:txBody>
          <a:bodyPr>
            <a:normAutofit fontScale="62500" lnSpcReduction="20000"/>
          </a:bodyPr>
          <a:lstStyle/>
          <a:p>
            <a:r>
              <a:rPr lang="en-US" altLang="ko-KR" sz="3800" b="1" dirty="0">
                <a:solidFill>
                  <a:srgbClr val="0000FF"/>
                </a:solidFill>
                <a:latin typeface="Calibri" panose="020F0502020204030204" pitchFamily="34" charset="0"/>
                <a:cs typeface="Calibri" panose="020F0502020204030204" pitchFamily="34" charset="0"/>
              </a:rPr>
              <a:t>Program of Work</a:t>
            </a:r>
            <a:endParaRPr lang="en-US" altLang="ko-KR" dirty="0"/>
          </a:p>
          <a:p>
            <a:pPr marL="514350" indent="-514350">
              <a:buFont typeface="+mj-lt"/>
              <a:buAutoNum type="arabicPeriod"/>
            </a:pPr>
            <a:r>
              <a:rPr lang="en-US" altLang="ko-KR" sz="3500" dirty="0"/>
              <a:t>IPv6 Mobile Objects (IPMON): Problem Statement and Use Cases</a:t>
            </a:r>
          </a:p>
          <a:p>
            <a:pPr marL="514350" indent="-514350">
              <a:buFont typeface="+mj-lt"/>
              <a:buAutoNum type="arabicPeriod"/>
            </a:pPr>
            <a:r>
              <a:rPr lang="en-US" altLang="ko-KR" sz="3500" dirty="0"/>
              <a:t>Basic Support for IPv6 Networks Operating over 5G Vehicle-to-Everything (V2X) Communications</a:t>
            </a:r>
          </a:p>
          <a:p>
            <a:pPr marL="514350" indent="-514350">
              <a:buFont typeface="+mj-lt"/>
              <a:buAutoNum type="arabicPeriod"/>
            </a:pPr>
            <a:r>
              <a:rPr lang="en-US" altLang="ko-KR" sz="3500" dirty="0"/>
              <a:t>Vehicular Neighbor Discovery (VND) for </a:t>
            </a:r>
            <a:r>
              <a:rPr lang="en-US" altLang="ko-KR" sz="3500" dirty="0" err="1"/>
              <a:t>Multihop</a:t>
            </a:r>
            <a:r>
              <a:rPr lang="en-US" altLang="ko-KR" sz="3500" dirty="0"/>
              <a:t> IPv6 Address Autoconfiguration</a:t>
            </a:r>
          </a:p>
          <a:p>
            <a:pPr marL="514350" indent="-514350">
              <a:buFont typeface="+mj-lt"/>
              <a:buAutoNum type="arabicPeriod"/>
            </a:pPr>
            <a:r>
              <a:rPr lang="en-US" altLang="ko-KR" sz="3500" dirty="0"/>
              <a:t>Vehicular Mobility Management (VMM) for Proactive Mobility Support</a:t>
            </a:r>
          </a:p>
          <a:p>
            <a:pPr marL="514350" indent="-514350">
              <a:buFont typeface="+mj-lt"/>
              <a:buAutoNum type="arabicPeriod"/>
            </a:pPr>
            <a:r>
              <a:rPr lang="en-US" altLang="ko-KR" sz="3500" dirty="0"/>
              <a:t>Vehicular Packet Routing (VPR) with Light-Weight Routing Overhead</a:t>
            </a:r>
          </a:p>
          <a:p>
            <a:pPr marL="514350" indent="-514350">
              <a:buFont typeface="+mj-lt"/>
              <a:buAutoNum type="arabicPeriod"/>
            </a:pPr>
            <a:r>
              <a:rPr lang="en-US" altLang="ko-KR" sz="3500" dirty="0"/>
              <a:t>Vehicular Security and Privacy (VSP) for Mobile Objects</a:t>
            </a:r>
          </a:p>
          <a:p>
            <a:pPr marL="514350" indent="-514350">
              <a:buFont typeface="+mj-lt"/>
              <a:buAutoNum type="arabicPeriod"/>
            </a:pPr>
            <a:r>
              <a:rPr lang="en-US" altLang="ko-KR" sz="3500" dirty="0"/>
              <a:t>Context-Aware Navigation Protocol (CNP) for Safe Maneuver of Mobile Objects</a:t>
            </a:r>
          </a:p>
          <a:p>
            <a:pPr marL="514350" indent="-514350">
              <a:buFont typeface="+mj-lt"/>
              <a:buAutoNum type="arabicPeriod"/>
            </a:pPr>
            <a:r>
              <a:rPr lang="en-US" altLang="ko-KR" sz="3500" dirty="0"/>
              <a:t>Identifier and Locator Management for Mobile Objects</a:t>
            </a:r>
          </a:p>
        </p:txBody>
      </p:sp>
      <p:sp>
        <p:nvSpPr>
          <p:cNvPr id="8" name="제목 7"/>
          <p:cNvSpPr>
            <a:spLocks noGrp="1"/>
          </p:cNvSpPr>
          <p:nvPr>
            <p:ph type="title"/>
          </p:nvPr>
        </p:nvSpPr>
        <p:spPr/>
        <p:txBody>
          <a:bodyPr>
            <a:normAutofit fontScale="90000"/>
          </a:bodyPr>
          <a:lstStyle/>
          <a:p>
            <a:r>
              <a:rPr lang="en-US" altLang="ko-KR" sz="4000" dirty="0"/>
              <a:t>IPMON</a:t>
            </a:r>
            <a:r>
              <a:rPr lang="en-US" altLang="ko-KR" dirty="0"/>
              <a:t> </a:t>
            </a:r>
            <a:r>
              <a:rPr lang="en-US" altLang="ko-KR" dirty="0" err="1"/>
              <a:t>BoF</a:t>
            </a:r>
            <a:r>
              <a:rPr lang="en-US" altLang="ko-KR" dirty="0"/>
              <a:t> Charter (10/11)</a:t>
            </a:r>
            <a:endParaRPr lang="ko-KR" altLang="en-US" dirty="0"/>
          </a:p>
        </p:txBody>
      </p:sp>
      <p:sp>
        <p:nvSpPr>
          <p:cNvPr id="2" name="슬라이드 번호 개체 틀 1"/>
          <p:cNvSpPr>
            <a:spLocks noGrp="1"/>
          </p:cNvSpPr>
          <p:nvPr>
            <p:ph type="sldNum" sz="quarter" idx="2"/>
          </p:nvPr>
        </p:nvSpPr>
        <p:spPr/>
        <p:txBody>
          <a:bodyPr/>
          <a:lstStyle/>
          <a:p>
            <a:fld id="{86CB4B4D-7CA3-9044-876B-883B54F8677D}" type="slidenum">
              <a:rPr lang="en-US" altLang="ko-KR" smtClean="0"/>
              <a:t>11</a:t>
            </a:fld>
            <a:endParaRPr lang="ko-KR" altLang="en-US"/>
          </a:p>
        </p:txBody>
      </p:sp>
    </p:spTree>
    <p:extLst>
      <p:ext uri="{BB962C8B-B14F-4D97-AF65-F5344CB8AC3E}">
        <p14:creationId xmlns:p14="http://schemas.microsoft.com/office/powerpoint/2010/main" val="831273085"/>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텍스트 개체 틀 8"/>
          <p:cNvSpPr>
            <a:spLocks noGrp="1"/>
          </p:cNvSpPr>
          <p:nvPr>
            <p:ph type="body" idx="1"/>
          </p:nvPr>
        </p:nvSpPr>
        <p:spPr>
          <a:xfrm>
            <a:off x="137160" y="675484"/>
            <a:ext cx="9006840" cy="4469716"/>
          </a:xfrm>
        </p:spPr>
        <p:txBody>
          <a:bodyPr anchor="ctr">
            <a:normAutofit fontScale="77500" lnSpcReduction="20000"/>
          </a:bodyPr>
          <a:lstStyle/>
          <a:p>
            <a:r>
              <a:rPr lang="en-US" altLang="ko-KR" sz="3500" b="1" dirty="0">
                <a:solidFill>
                  <a:srgbClr val="0000FF"/>
                </a:solidFill>
                <a:latin typeface="Calibri" panose="020F0502020204030204" pitchFamily="34" charset="0"/>
                <a:cs typeface="Calibri" panose="020F0502020204030204" pitchFamily="34" charset="0"/>
              </a:rPr>
              <a:t>Milestones</a:t>
            </a:r>
          </a:p>
          <a:p>
            <a:pPr marL="440871" lvl="1" indent="0">
              <a:buNone/>
            </a:pPr>
            <a:r>
              <a:rPr lang="en-US" altLang="ko-KR" sz="2600" dirty="0">
                <a:latin typeface="Calibri" panose="020F0502020204030204" pitchFamily="34" charset="0"/>
                <a:cs typeface="Calibri" panose="020F0502020204030204" pitchFamily="34" charset="0"/>
              </a:rPr>
              <a:t>1. July 2024: Adopt </a:t>
            </a:r>
            <a:r>
              <a:rPr lang="en-US" altLang="ko-KR" sz="2600" dirty="0">
                <a:solidFill>
                  <a:srgbClr val="0000FF"/>
                </a:solidFill>
                <a:latin typeface="Calibri" panose="020F0502020204030204" pitchFamily="34" charset="0"/>
                <a:cs typeface="Calibri" panose="020F0502020204030204" pitchFamily="34" charset="0"/>
              </a:rPr>
              <a:t>IPMON Problem Statement and Use Cases</a:t>
            </a:r>
            <a:r>
              <a:rPr lang="en-US" altLang="ko-KR" sz="2600" dirty="0">
                <a:latin typeface="Calibri" panose="020F0502020204030204" pitchFamily="34" charset="0"/>
                <a:cs typeface="Calibri" panose="020F0502020204030204" pitchFamily="34" charset="0"/>
              </a:rPr>
              <a:t> as a WG document</a:t>
            </a:r>
          </a:p>
          <a:p>
            <a:pPr marL="440871" lvl="1" indent="0">
              <a:buNone/>
            </a:pPr>
            <a:r>
              <a:rPr lang="en-US" altLang="ko-KR" sz="2600" dirty="0">
                <a:latin typeface="Calibri" panose="020F0502020204030204" pitchFamily="34" charset="0"/>
                <a:cs typeface="Calibri" panose="020F0502020204030204" pitchFamily="34" charset="0"/>
              </a:rPr>
              <a:t>2. July 2024: Adopt </a:t>
            </a:r>
            <a:r>
              <a:rPr lang="en-US" altLang="ko-KR" sz="2600" dirty="0">
                <a:solidFill>
                  <a:srgbClr val="0000FF"/>
                </a:solidFill>
                <a:latin typeface="Calibri" panose="020F0502020204030204" pitchFamily="34" charset="0"/>
                <a:cs typeface="Calibri" panose="020F0502020204030204" pitchFamily="34" charset="0"/>
              </a:rPr>
              <a:t>Basic Support for IPv6 Networks Operating over 5G V2X Communications</a:t>
            </a:r>
            <a:r>
              <a:rPr lang="en-US" altLang="ko-KR" sz="2600" dirty="0">
                <a:latin typeface="Calibri" panose="020F0502020204030204" pitchFamily="34" charset="0"/>
                <a:cs typeface="Calibri" panose="020F0502020204030204" pitchFamily="34" charset="0"/>
              </a:rPr>
              <a:t> as a WG document</a:t>
            </a:r>
          </a:p>
          <a:p>
            <a:pPr marL="440871" lvl="1" indent="0">
              <a:buNone/>
            </a:pPr>
            <a:r>
              <a:rPr lang="en-US" altLang="ko-KR" sz="2600" dirty="0">
                <a:latin typeface="Calibri" panose="020F0502020204030204" pitchFamily="34" charset="0"/>
                <a:cs typeface="Calibri" panose="020F0502020204030204" pitchFamily="34" charset="0"/>
              </a:rPr>
              <a:t>3. November 2024: Adopt </a:t>
            </a:r>
            <a:r>
              <a:rPr lang="en-US" altLang="ko-KR" sz="2600" dirty="0">
                <a:solidFill>
                  <a:srgbClr val="0000FF"/>
                </a:solidFill>
              </a:rPr>
              <a:t>Vehicular Neighbor Discovery (VND) </a:t>
            </a:r>
            <a:r>
              <a:rPr lang="en-US" altLang="ko-KR" sz="2600" dirty="0">
                <a:latin typeface="Calibri" panose="020F0502020204030204" pitchFamily="34" charset="0"/>
                <a:cs typeface="Calibri" panose="020F0502020204030204" pitchFamily="34" charset="0"/>
              </a:rPr>
              <a:t>as a WG document</a:t>
            </a:r>
          </a:p>
          <a:p>
            <a:pPr marL="440871" lvl="1" indent="0">
              <a:buNone/>
            </a:pPr>
            <a:r>
              <a:rPr lang="en-US" altLang="ko-KR" sz="2600" dirty="0">
                <a:latin typeface="Calibri" panose="020F0502020204030204" pitchFamily="34" charset="0"/>
                <a:cs typeface="Calibri" panose="020F0502020204030204" pitchFamily="34" charset="0"/>
              </a:rPr>
              <a:t>4. November 2024: Adopt </a:t>
            </a:r>
            <a:r>
              <a:rPr lang="en-US" altLang="ko-KR" sz="2600" dirty="0">
                <a:solidFill>
                  <a:srgbClr val="0000FF"/>
                </a:solidFill>
              </a:rPr>
              <a:t>Vehicular Mobility Management </a:t>
            </a:r>
            <a:r>
              <a:rPr lang="en-US" altLang="ko-KR" sz="2600" dirty="0">
                <a:latin typeface="Calibri" panose="020F0502020204030204" pitchFamily="34" charset="0"/>
                <a:cs typeface="Calibri" panose="020F0502020204030204" pitchFamily="34" charset="0"/>
              </a:rPr>
              <a:t>as a WG document</a:t>
            </a:r>
          </a:p>
          <a:p>
            <a:pPr marL="440871" lvl="1" indent="0">
              <a:buNone/>
            </a:pPr>
            <a:r>
              <a:rPr lang="en-US" altLang="ko-KR" sz="2600" dirty="0">
                <a:latin typeface="Calibri" panose="020F0502020204030204" pitchFamily="34" charset="0"/>
                <a:cs typeface="Calibri" panose="020F0502020204030204" pitchFamily="34" charset="0"/>
              </a:rPr>
              <a:t>6. November 2024: Adopt </a:t>
            </a:r>
            <a:r>
              <a:rPr lang="en-US" altLang="ko-KR" sz="2600" dirty="0">
                <a:solidFill>
                  <a:srgbClr val="0000FF"/>
                </a:solidFill>
                <a:latin typeface="Calibri" panose="020F0502020204030204" pitchFamily="34" charset="0"/>
                <a:cs typeface="Calibri" panose="020F0502020204030204" pitchFamily="34" charset="0"/>
              </a:rPr>
              <a:t>Vehicular Packet Routing (VPR)</a:t>
            </a:r>
            <a:r>
              <a:rPr lang="en-US" altLang="ko-KR" sz="2600" dirty="0">
                <a:latin typeface="Calibri" panose="020F0502020204030204" pitchFamily="34" charset="0"/>
                <a:cs typeface="Calibri" panose="020F0502020204030204" pitchFamily="34" charset="0"/>
              </a:rPr>
              <a:t> as a WG </a:t>
            </a:r>
          </a:p>
          <a:p>
            <a:pPr marL="440871" lvl="1" indent="0">
              <a:buNone/>
            </a:pPr>
            <a:r>
              <a:rPr lang="en-US" altLang="ko-KR" sz="2600" dirty="0">
                <a:latin typeface="Calibri" panose="020F0502020204030204" pitchFamily="34" charset="0"/>
                <a:cs typeface="Calibri" panose="020F0502020204030204" pitchFamily="34" charset="0"/>
              </a:rPr>
              <a:t>document</a:t>
            </a:r>
          </a:p>
          <a:p>
            <a:pPr marL="440871" lvl="1" indent="0">
              <a:buNone/>
            </a:pPr>
            <a:r>
              <a:rPr lang="en-US" altLang="ko-KR" sz="2600" dirty="0">
                <a:latin typeface="Calibri" panose="020F0502020204030204" pitchFamily="34" charset="0"/>
                <a:cs typeface="Calibri" panose="020F0502020204030204" pitchFamily="34" charset="0"/>
              </a:rPr>
              <a:t>6. November 2024: Adopt </a:t>
            </a:r>
            <a:r>
              <a:rPr lang="en-US" altLang="ko-KR" sz="2600" dirty="0">
                <a:solidFill>
                  <a:srgbClr val="0000FF"/>
                </a:solidFill>
              </a:rPr>
              <a:t>Vehicular Security and Privacy (VSP)</a:t>
            </a:r>
            <a:r>
              <a:rPr lang="en-US" altLang="ko-KR" sz="2600" dirty="0">
                <a:latin typeface="Calibri" panose="020F0502020204030204" pitchFamily="34" charset="0"/>
                <a:cs typeface="Calibri" panose="020F0502020204030204" pitchFamily="34" charset="0"/>
              </a:rPr>
              <a:t> as a WG document</a:t>
            </a:r>
          </a:p>
          <a:p>
            <a:pPr marL="440871" lvl="1" indent="0">
              <a:buNone/>
            </a:pPr>
            <a:r>
              <a:rPr lang="en-US" altLang="ko-KR" sz="2600" dirty="0">
                <a:latin typeface="Calibri" panose="020F0502020204030204" pitchFamily="34" charset="0"/>
                <a:cs typeface="Calibri" panose="020F0502020204030204" pitchFamily="34" charset="0"/>
              </a:rPr>
              <a:t>7. March 2025: Adopt </a:t>
            </a:r>
            <a:r>
              <a:rPr lang="en-US" altLang="ko-KR" sz="2600" dirty="0">
                <a:solidFill>
                  <a:srgbClr val="0000FF"/>
                </a:solidFill>
              </a:rPr>
              <a:t>Context-Aware Navigation Protocol (CNP)</a:t>
            </a:r>
            <a:r>
              <a:rPr lang="en-US" altLang="ko-KR" sz="2600" dirty="0">
                <a:latin typeface="Calibri" panose="020F0502020204030204" pitchFamily="34" charset="0"/>
                <a:cs typeface="Calibri" panose="020F0502020204030204" pitchFamily="34" charset="0"/>
              </a:rPr>
              <a:t> as a WG document </a:t>
            </a:r>
          </a:p>
          <a:p>
            <a:pPr marL="440871" lvl="1" indent="0">
              <a:buNone/>
            </a:pPr>
            <a:r>
              <a:rPr lang="en-US" altLang="ko-KR" sz="2600" dirty="0">
                <a:latin typeface="Calibri" panose="020F0502020204030204" pitchFamily="34" charset="0"/>
                <a:cs typeface="Calibri" panose="020F0502020204030204" pitchFamily="34" charset="0"/>
              </a:rPr>
              <a:t>8. March 2025: Adopt </a:t>
            </a:r>
            <a:r>
              <a:rPr lang="en-US" altLang="ko-KR" sz="2600" dirty="0">
                <a:solidFill>
                  <a:srgbClr val="0000FF"/>
                </a:solidFill>
              </a:rPr>
              <a:t>Identifier and Locator Management for Mobile Objects</a:t>
            </a:r>
            <a:r>
              <a:rPr lang="en-US" altLang="ko-KR" sz="2600" dirty="0">
                <a:latin typeface="Calibri" panose="020F0502020204030204" pitchFamily="34" charset="0"/>
                <a:cs typeface="Calibri" panose="020F0502020204030204" pitchFamily="34" charset="0"/>
              </a:rPr>
              <a:t> as a WG document</a:t>
            </a:r>
          </a:p>
        </p:txBody>
      </p:sp>
      <p:sp>
        <p:nvSpPr>
          <p:cNvPr id="8" name="제목 7"/>
          <p:cNvSpPr>
            <a:spLocks noGrp="1"/>
          </p:cNvSpPr>
          <p:nvPr>
            <p:ph type="title"/>
          </p:nvPr>
        </p:nvSpPr>
        <p:spPr/>
        <p:txBody>
          <a:bodyPr>
            <a:normAutofit fontScale="90000"/>
          </a:bodyPr>
          <a:lstStyle/>
          <a:p>
            <a:r>
              <a:rPr lang="en-US" altLang="ko-KR" sz="4000" dirty="0"/>
              <a:t>IPMON</a:t>
            </a:r>
            <a:r>
              <a:rPr lang="en-US" altLang="ko-KR" dirty="0"/>
              <a:t> </a:t>
            </a:r>
            <a:r>
              <a:rPr lang="en-US" altLang="ko-KR" dirty="0" err="1"/>
              <a:t>BoF</a:t>
            </a:r>
            <a:r>
              <a:rPr lang="en-US" altLang="ko-KR" dirty="0"/>
              <a:t> Charter (11/11)</a:t>
            </a:r>
            <a:endParaRPr lang="ko-KR" altLang="en-US" dirty="0"/>
          </a:p>
        </p:txBody>
      </p:sp>
      <p:sp>
        <p:nvSpPr>
          <p:cNvPr id="2" name="슬라이드 번호 개체 틀 1"/>
          <p:cNvSpPr>
            <a:spLocks noGrp="1"/>
          </p:cNvSpPr>
          <p:nvPr>
            <p:ph type="sldNum" sz="quarter" idx="2"/>
          </p:nvPr>
        </p:nvSpPr>
        <p:spPr/>
        <p:txBody>
          <a:bodyPr/>
          <a:lstStyle/>
          <a:p>
            <a:fld id="{86CB4B4D-7CA3-9044-876B-883B54F8677D}" type="slidenum">
              <a:rPr lang="en-US" altLang="ko-KR" smtClean="0"/>
              <a:t>12</a:t>
            </a:fld>
            <a:endParaRPr lang="ko-KR" altLang="en-US"/>
          </a:p>
        </p:txBody>
      </p:sp>
    </p:spTree>
    <p:extLst>
      <p:ext uri="{BB962C8B-B14F-4D97-AF65-F5344CB8AC3E}">
        <p14:creationId xmlns:p14="http://schemas.microsoft.com/office/powerpoint/2010/main" val="4056379313"/>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텍스트 개체 틀 8"/>
          <p:cNvSpPr>
            <a:spLocks noGrp="1"/>
          </p:cNvSpPr>
          <p:nvPr>
            <p:ph type="body" idx="1"/>
          </p:nvPr>
        </p:nvSpPr>
        <p:spPr/>
        <p:txBody>
          <a:bodyPr>
            <a:normAutofit/>
          </a:bodyPr>
          <a:lstStyle/>
          <a:p>
            <a:r>
              <a:rPr lang="en-US" altLang="ko-KR" sz="3500" b="1" dirty="0">
                <a:solidFill>
                  <a:srgbClr val="0000FF"/>
                </a:solidFill>
                <a:latin typeface="+mj-ea"/>
              </a:rPr>
              <a:t>Introduction</a:t>
            </a:r>
          </a:p>
          <a:p>
            <a:pPr lvl="1"/>
            <a:r>
              <a:rPr lang="en-US" altLang="ko-KR" sz="2600" dirty="0">
                <a:latin typeface="+mj-ea"/>
                <a:cs typeface="Calibri" panose="020F0502020204030204" pitchFamily="34" charset="0"/>
              </a:rPr>
              <a:t>IPv6 Mobile Object Networking (IPMON) works on use cases of V2X (e.g., V2V, V2I, and V2P/V2D) where IPv6 is well-suited as a networking technology. </a:t>
            </a:r>
          </a:p>
          <a:p>
            <a:pPr lvl="1"/>
            <a:r>
              <a:rPr lang="en-US" altLang="ko-KR" sz="2600" dirty="0">
                <a:latin typeface="+mj-ea"/>
              </a:rPr>
              <a:t>IPMON is used in various environments such as Highway, Urban Road Networks, Streets, Parking Lots, and Drone Networks.</a:t>
            </a:r>
          </a:p>
        </p:txBody>
      </p:sp>
      <p:sp>
        <p:nvSpPr>
          <p:cNvPr id="8" name="제목 7"/>
          <p:cNvSpPr>
            <a:spLocks noGrp="1"/>
          </p:cNvSpPr>
          <p:nvPr>
            <p:ph type="title"/>
          </p:nvPr>
        </p:nvSpPr>
        <p:spPr/>
        <p:txBody>
          <a:bodyPr>
            <a:normAutofit fontScale="90000"/>
          </a:bodyPr>
          <a:lstStyle/>
          <a:p>
            <a:r>
              <a:rPr lang="en-US" altLang="ko-KR" sz="4000" dirty="0"/>
              <a:t>IPMON</a:t>
            </a:r>
            <a:r>
              <a:rPr lang="en-US" altLang="ko-KR" dirty="0"/>
              <a:t> </a:t>
            </a:r>
            <a:r>
              <a:rPr lang="en-US" altLang="ko-KR" dirty="0" err="1"/>
              <a:t>BoF</a:t>
            </a:r>
            <a:r>
              <a:rPr lang="en-US" altLang="ko-KR" dirty="0"/>
              <a:t> Charter (1/11)</a:t>
            </a:r>
            <a:endParaRPr lang="ko-KR" altLang="en-US" dirty="0"/>
          </a:p>
        </p:txBody>
      </p:sp>
      <p:sp>
        <p:nvSpPr>
          <p:cNvPr id="2" name="슬라이드 번호 개체 틀 1"/>
          <p:cNvSpPr>
            <a:spLocks noGrp="1"/>
          </p:cNvSpPr>
          <p:nvPr>
            <p:ph type="sldNum" sz="quarter" idx="2"/>
          </p:nvPr>
        </p:nvSpPr>
        <p:spPr/>
        <p:txBody>
          <a:bodyPr/>
          <a:lstStyle/>
          <a:p>
            <a:fld id="{86CB4B4D-7CA3-9044-876B-883B54F8677D}" type="slidenum">
              <a:rPr lang="en-US" altLang="ko-KR" smtClean="0"/>
              <a:t>2</a:t>
            </a:fld>
            <a:endParaRPr lang="ko-KR" altLang="en-US"/>
          </a:p>
        </p:txBody>
      </p:sp>
    </p:spTree>
    <p:extLst>
      <p:ext uri="{BB962C8B-B14F-4D97-AF65-F5344CB8AC3E}">
        <p14:creationId xmlns:p14="http://schemas.microsoft.com/office/powerpoint/2010/main" val="3082797695"/>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텍스트 개체 틀 8"/>
          <p:cNvSpPr>
            <a:spLocks noGrp="1"/>
          </p:cNvSpPr>
          <p:nvPr>
            <p:ph type="body" idx="1"/>
          </p:nvPr>
        </p:nvSpPr>
        <p:spPr>
          <a:xfrm>
            <a:off x="213360" y="676615"/>
            <a:ext cx="8686800" cy="4356095"/>
          </a:xfrm>
        </p:spPr>
        <p:txBody>
          <a:bodyPr>
            <a:noAutofit/>
          </a:bodyPr>
          <a:lstStyle/>
          <a:p>
            <a:r>
              <a:rPr lang="en-US" altLang="ko-KR" sz="3500" b="1" dirty="0">
                <a:solidFill>
                  <a:srgbClr val="0000FF"/>
                </a:solidFill>
                <a:latin typeface="Calibri" panose="020F0502020204030204" pitchFamily="34" charset="0"/>
                <a:cs typeface="Calibri" panose="020F0502020204030204" pitchFamily="34" charset="0"/>
              </a:rPr>
              <a:t>Goals</a:t>
            </a:r>
          </a:p>
          <a:p>
            <a:pPr lvl="1"/>
            <a:r>
              <a:rPr lang="en-US" altLang="ko-KR" sz="2400" dirty="0"/>
              <a:t>IPMON aims at </a:t>
            </a:r>
            <a:r>
              <a:rPr lang="en-US" altLang="ko-KR" sz="2400" b="1" dirty="0"/>
              <a:t>developing </a:t>
            </a:r>
            <a:r>
              <a:rPr lang="en-US" altLang="ko-KR" sz="2400" b="1" dirty="0">
                <a:solidFill>
                  <a:srgbClr val="0000FF"/>
                </a:solidFill>
              </a:rPr>
              <a:t>IPv6 networking protocols</a:t>
            </a:r>
            <a:r>
              <a:rPr lang="en-US" altLang="ko-KR" sz="2400" b="1" dirty="0"/>
              <a:t> for Mobile Objects (MO)</a:t>
            </a:r>
            <a:r>
              <a:rPr lang="en-US" altLang="ko-KR" sz="2400" b="1" dirty="0">
                <a:latin typeface="Calibri" panose="020F0502020204030204" pitchFamily="34" charset="0"/>
                <a:cs typeface="Calibri" panose="020F0502020204030204" pitchFamily="34" charset="0"/>
              </a:rPr>
              <a:t>. </a:t>
            </a:r>
          </a:p>
          <a:p>
            <a:pPr lvl="1"/>
            <a:r>
              <a:rPr lang="en-US" altLang="ko-KR" sz="2400" dirty="0">
                <a:latin typeface="Calibri" panose="020F0502020204030204" pitchFamily="34" charset="0"/>
                <a:cs typeface="Calibri" panose="020F0502020204030204" pitchFamily="34" charset="0"/>
              </a:rPr>
              <a:t>For this goal,</a:t>
            </a:r>
            <a:r>
              <a:rPr lang="en-US" altLang="ko-KR" sz="2400" b="1" dirty="0">
                <a:latin typeface="Calibri" panose="020F0502020204030204" pitchFamily="34" charset="0"/>
                <a:cs typeface="Calibri" panose="020F0502020204030204" pitchFamily="34" charset="0"/>
              </a:rPr>
              <a:t> </a:t>
            </a:r>
            <a:r>
              <a:rPr lang="en-US" altLang="ko-KR" sz="2400" dirty="0">
                <a:solidFill>
                  <a:srgbClr val="0000FF"/>
                </a:solidFill>
                <a:latin typeface="Calibri" panose="020F0502020204030204" pitchFamily="34" charset="0"/>
                <a:cs typeface="Calibri" panose="020F0502020204030204" pitchFamily="34" charset="0"/>
              </a:rPr>
              <a:t>IPv6-based</a:t>
            </a:r>
            <a:r>
              <a:rPr lang="en-US" altLang="ko-KR" sz="2400" dirty="0">
                <a:latin typeface="Calibri" panose="020F0502020204030204" pitchFamily="34" charset="0"/>
                <a:cs typeface="Calibri" panose="020F0502020204030204" pitchFamily="34" charset="0"/>
              </a:rPr>
              <a:t> </a:t>
            </a:r>
            <a:r>
              <a:rPr lang="en-US" altLang="ko-KR" sz="2400" dirty="0">
                <a:solidFill>
                  <a:srgbClr val="0000FF"/>
                </a:solidFill>
                <a:latin typeface="Calibri" panose="020F0502020204030204" pitchFamily="34" charset="0"/>
                <a:cs typeface="Calibri" panose="020F0502020204030204" pitchFamily="34" charset="0"/>
              </a:rPr>
              <a:t>solutions</a:t>
            </a:r>
            <a:r>
              <a:rPr lang="en-US" altLang="ko-KR" sz="2400" dirty="0">
                <a:solidFill>
                  <a:schemeClr val="tx1"/>
                </a:solidFill>
                <a:latin typeface="Calibri" panose="020F0502020204030204" pitchFamily="34" charset="0"/>
                <a:cs typeface="Calibri" panose="020F0502020204030204" pitchFamily="34" charset="0"/>
              </a:rPr>
              <a:t> will be developed to support </a:t>
            </a:r>
            <a:r>
              <a:rPr lang="en-US" altLang="ko-KR" sz="2400" dirty="0">
                <a:solidFill>
                  <a:srgbClr val="0000FF"/>
                </a:solidFill>
                <a:latin typeface="Calibri" panose="020F0502020204030204" pitchFamily="34" charset="0"/>
                <a:cs typeface="Calibri" panose="020F0502020204030204" pitchFamily="34" charset="0"/>
              </a:rPr>
              <a:t>direct, seamless, and secure connectivity</a:t>
            </a:r>
            <a:r>
              <a:rPr lang="en-US" altLang="ko-KR" sz="2400" dirty="0">
                <a:solidFill>
                  <a:schemeClr val="tx1"/>
                </a:solidFill>
                <a:latin typeface="Calibri" panose="020F0502020204030204" pitchFamily="34" charset="0"/>
                <a:cs typeface="Calibri" panose="020F0502020204030204" pitchFamily="34" charset="0"/>
              </a:rPr>
              <a:t> among MOs and stationary systems.</a:t>
            </a:r>
            <a:endParaRPr lang="en-US" altLang="ko-KR" sz="2400" dirty="0">
              <a:latin typeface="Calibri" panose="020F0502020204030204" pitchFamily="34" charset="0"/>
              <a:cs typeface="Calibri" panose="020F0502020204030204" pitchFamily="34" charset="0"/>
            </a:endParaRPr>
          </a:p>
          <a:p>
            <a:pPr lvl="1"/>
            <a:r>
              <a:rPr lang="en-US" altLang="ko-KR" sz="2400" dirty="0">
                <a:latin typeface="Calibri" panose="020F0502020204030204" pitchFamily="34" charset="0"/>
                <a:cs typeface="Calibri" panose="020F0502020204030204" pitchFamily="34" charset="0"/>
              </a:rPr>
              <a:t>IPMON </a:t>
            </a:r>
            <a:r>
              <a:rPr lang="en-US" altLang="ko-KR" sz="2400" dirty="0">
                <a:solidFill>
                  <a:srgbClr val="0000FF"/>
                </a:solidFill>
                <a:latin typeface="Calibri" panose="020F0502020204030204" pitchFamily="34" charset="0"/>
                <a:cs typeface="Calibri" panose="020F0502020204030204" pitchFamily="34" charset="0"/>
              </a:rPr>
              <a:t>fills in the gap of IPv6-related standards</a:t>
            </a:r>
            <a:r>
              <a:rPr lang="en-US" altLang="ko-KR" sz="2400" dirty="0">
                <a:latin typeface="Calibri" panose="020F0502020204030204" pitchFamily="34" charset="0"/>
                <a:cs typeface="Calibri" panose="020F0502020204030204" pitchFamily="34" charset="0"/>
              </a:rPr>
              <a:t> to provide MOs with mobile communication among them and infrastructure nodes for the Internet connectivity.</a:t>
            </a:r>
          </a:p>
          <a:p>
            <a:pPr lvl="1"/>
            <a:r>
              <a:rPr lang="en-US" altLang="ko-KR" sz="2400" dirty="0">
                <a:latin typeface="Calibri" panose="020F0502020204030204" pitchFamily="34" charset="0"/>
                <a:cs typeface="Calibri" panose="020F0502020204030204" pitchFamily="34" charset="0"/>
              </a:rPr>
              <a:t>For this, </a:t>
            </a:r>
            <a:r>
              <a:rPr lang="en-US" altLang="ko-KR" sz="2400" dirty="0">
                <a:solidFill>
                  <a:schemeClr val="tx1"/>
                </a:solidFill>
                <a:latin typeface="Calibri" panose="020F0502020204030204" pitchFamily="34" charset="0"/>
                <a:cs typeface="Calibri" panose="020F0502020204030204" pitchFamily="34" charset="0"/>
              </a:rPr>
              <a:t>the following are needed for IPMON:</a:t>
            </a:r>
          </a:p>
        </p:txBody>
      </p:sp>
      <p:sp>
        <p:nvSpPr>
          <p:cNvPr id="2" name="슬라이드 번호 개체 틀 1"/>
          <p:cNvSpPr>
            <a:spLocks noGrp="1"/>
          </p:cNvSpPr>
          <p:nvPr>
            <p:ph type="sldNum" sz="quarter" idx="2"/>
          </p:nvPr>
        </p:nvSpPr>
        <p:spPr/>
        <p:txBody>
          <a:bodyPr/>
          <a:lstStyle/>
          <a:p>
            <a:fld id="{86CB4B4D-7CA3-9044-876B-883B54F8677D}" type="slidenum">
              <a:rPr lang="en-US" altLang="ko-KR" smtClean="0"/>
              <a:t>3</a:t>
            </a:fld>
            <a:endParaRPr lang="ko-KR" altLang="en-US"/>
          </a:p>
        </p:txBody>
      </p:sp>
      <p:sp>
        <p:nvSpPr>
          <p:cNvPr id="11" name="제목 7">
            <a:extLst>
              <a:ext uri="{FF2B5EF4-FFF2-40B4-BE49-F238E27FC236}">
                <a16:creationId xmlns:a16="http://schemas.microsoft.com/office/drawing/2014/main" id="{9A7585E0-030D-20BE-B118-5DCCCE43EFE0}"/>
              </a:ext>
            </a:extLst>
          </p:cNvPr>
          <p:cNvSpPr>
            <a:spLocks noGrp="1"/>
          </p:cNvSpPr>
          <p:nvPr>
            <p:ph type="title"/>
          </p:nvPr>
        </p:nvSpPr>
        <p:spPr>
          <a:xfrm>
            <a:off x="457200" y="139474"/>
            <a:ext cx="8229600" cy="608669"/>
          </a:xfrm>
        </p:spPr>
        <p:txBody>
          <a:bodyPr>
            <a:normAutofit fontScale="90000"/>
          </a:bodyPr>
          <a:lstStyle/>
          <a:p>
            <a:r>
              <a:rPr lang="en-US" altLang="ko-KR" sz="4000" dirty="0"/>
              <a:t>IPMON</a:t>
            </a:r>
            <a:r>
              <a:rPr lang="en-US" altLang="ko-KR" dirty="0"/>
              <a:t> </a:t>
            </a:r>
            <a:r>
              <a:rPr lang="en-US" altLang="ko-KR" dirty="0" err="1"/>
              <a:t>BoF</a:t>
            </a:r>
            <a:r>
              <a:rPr lang="en-US" altLang="ko-KR" dirty="0"/>
              <a:t> Charter (2/11)</a:t>
            </a:r>
            <a:endParaRPr lang="ko-KR" altLang="en-US" dirty="0"/>
          </a:p>
        </p:txBody>
      </p:sp>
    </p:spTree>
    <p:extLst>
      <p:ext uri="{BB962C8B-B14F-4D97-AF65-F5344CB8AC3E}">
        <p14:creationId xmlns:p14="http://schemas.microsoft.com/office/powerpoint/2010/main" val="1817195455"/>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텍스트 개체 틀 8"/>
          <p:cNvSpPr>
            <a:spLocks noGrp="1"/>
          </p:cNvSpPr>
          <p:nvPr>
            <p:ph type="body" idx="1"/>
          </p:nvPr>
        </p:nvSpPr>
        <p:spPr>
          <a:xfrm>
            <a:off x="457200" y="881149"/>
            <a:ext cx="8229600" cy="4157657"/>
          </a:xfrm>
        </p:spPr>
        <p:txBody>
          <a:bodyPr>
            <a:normAutofit fontScale="92500"/>
          </a:bodyPr>
          <a:lstStyle/>
          <a:p>
            <a:r>
              <a:rPr lang="en-US" altLang="ko-KR" sz="3800" b="1" dirty="0">
                <a:solidFill>
                  <a:srgbClr val="0000FF"/>
                </a:solidFill>
                <a:latin typeface="Calibri" panose="020F0502020204030204" pitchFamily="34" charset="0"/>
                <a:cs typeface="Calibri" panose="020F0502020204030204" pitchFamily="34" charset="0"/>
              </a:rPr>
              <a:t>Goals (</a:t>
            </a:r>
            <a:r>
              <a:rPr lang="en-US" altLang="ko-KR" sz="3800" b="1" dirty="0" err="1">
                <a:solidFill>
                  <a:srgbClr val="0000FF"/>
                </a:solidFill>
                <a:latin typeface="Calibri" panose="020F0502020204030204" pitchFamily="34" charset="0"/>
                <a:cs typeface="Calibri" panose="020F0502020204030204" pitchFamily="34" charset="0"/>
              </a:rPr>
              <a:t>Con’t</a:t>
            </a:r>
            <a:r>
              <a:rPr lang="en-US" altLang="ko-KR" sz="3800" b="1" dirty="0">
                <a:solidFill>
                  <a:srgbClr val="0000FF"/>
                </a:solidFill>
                <a:latin typeface="Calibri" panose="020F0502020204030204" pitchFamily="34" charset="0"/>
                <a:cs typeface="Calibri" panose="020F0502020204030204" pitchFamily="34" charset="0"/>
              </a:rPr>
              <a:t>)</a:t>
            </a:r>
          </a:p>
          <a:p>
            <a:pPr marL="514350" indent="-514350">
              <a:buFont typeface="+mj-lt"/>
              <a:buAutoNum type="arabicPeriod"/>
            </a:pPr>
            <a:r>
              <a:rPr lang="en-US" altLang="ko-KR" sz="3200" dirty="0">
                <a:latin typeface="Calibri" panose="020F0502020204030204" pitchFamily="34" charset="0"/>
                <a:cs typeface="Calibri" panose="020F0502020204030204" pitchFamily="34" charset="0"/>
              </a:rPr>
              <a:t>IPMON </a:t>
            </a:r>
            <a:r>
              <a:rPr lang="en-US" altLang="ko-KR" sz="3200" dirty="0">
                <a:solidFill>
                  <a:srgbClr val="0000FF"/>
                </a:solidFill>
                <a:latin typeface="Calibri" panose="020F0502020204030204" pitchFamily="34" charset="0"/>
                <a:cs typeface="Calibri" panose="020F0502020204030204" pitchFamily="34" charset="0"/>
              </a:rPr>
              <a:t>clarifies the IPv6 packet delivery over major wireless link technologies</a:t>
            </a:r>
            <a:r>
              <a:rPr lang="en-US" altLang="ko-KR" sz="3200" dirty="0">
                <a:latin typeface="Calibri" panose="020F0502020204030204" pitchFamily="34" charset="0"/>
                <a:cs typeface="Calibri" panose="020F0502020204030204" pitchFamily="34" charset="0"/>
              </a:rPr>
              <a:t> (e.g., 3GPP 5G V2X and IEEE 802.11bd). If IPv6 over 3GPP 5G V2X needs some modification from RFC 8691, it will be studied by this group, but the draft will be standardized through the collaboration between this group and 6MAN WG. </a:t>
            </a:r>
            <a:endParaRPr lang="en-US" altLang="ko-KR" dirty="0">
              <a:latin typeface="Calibri" panose="020F0502020204030204" pitchFamily="34" charset="0"/>
              <a:cs typeface="Calibri" panose="020F0502020204030204" pitchFamily="34" charset="0"/>
            </a:endParaRPr>
          </a:p>
        </p:txBody>
      </p:sp>
      <p:sp>
        <p:nvSpPr>
          <p:cNvPr id="8" name="제목 7"/>
          <p:cNvSpPr>
            <a:spLocks noGrp="1"/>
          </p:cNvSpPr>
          <p:nvPr>
            <p:ph type="title"/>
          </p:nvPr>
        </p:nvSpPr>
        <p:spPr/>
        <p:txBody>
          <a:bodyPr>
            <a:normAutofit fontScale="90000"/>
          </a:bodyPr>
          <a:lstStyle/>
          <a:p>
            <a:r>
              <a:rPr lang="en-US" altLang="ko-KR" sz="4000" dirty="0"/>
              <a:t>IPMON</a:t>
            </a:r>
            <a:r>
              <a:rPr lang="en-US" altLang="ko-KR" dirty="0"/>
              <a:t> </a:t>
            </a:r>
            <a:r>
              <a:rPr lang="en-US" altLang="ko-KR" dirty="0" err="1"/>
              <a:t>BoF</a:t>
            </a:r>
            <a:r>
              <a:rPr lang="en-US" altLang="ko-KR" dirty="0"/>
              <a:t> Charter (3/11)</a:t>
            </a:r>
            <a:endParaRPr lang="ko-KR" altLang="en-US" dirty="0"/>
          </a:p>
        </p:txBody>
      </p:sp>
      <p:sp>
        <p:nvSpPr>
          <p:cNvPr id="2" name="슬라이드 번호 개체 틀 1"/>
          <p:cNvSpPr>
            <a:spLocks noGrp="1"/>
          </p:cNvSpPr>
          <p:nvPr>
            <p:ph type="sldNum" sz="quarter" idx="2"/>
          </p:nvPr>
        </p:nvSpPr>
        <p:spPr/>
        <p:txBody>
          <a:bodyPr/>
          <a:lstStyle/>
          <a:p>
            <a:fld id="{86CB4B4D-7CA3-9044-876B-883B54F8677D}" type="slidenum">
              <a:rPr lang="en-US" altLang="ko-KR" smtClean="0"/>
              <a:t>4</a:t>
            </a:fld>
            <a:endParaRPr lang="ko-KR" altLang="en-US"/>
          </a:p>
        </p:txBody>
      </p:sp>
    </p:spTree>
    <p:extLst>
      <p:ext uri="{BB962C8B-B14F-4D97-AF65-F5344CB8AC3E}">
        <p14:creationId xmlns:p14="http://schemas.microsoft.com/office/powerpoint/2010/main" val="4163104244"/>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텍스트 개체 틀 8"/>
          <p:cNvSpPr>
            <a:spLocks noGrp="1"/>
          </p:cNvSpPr>
          <p:nvPr>
            <p:ph type="body" idx="1"/>
          </p:nvPr>
        </p:nvSpPr>
        <p:spPr>
          <a:xfrm>
            <a:off x="457200" y="698155"/>
            <a:ext cx="8229600" cy="4365026"/>
          </a:xfrm>
        </p:spPr>
        <p:txBody>
          <a:bodyPr>
            <a:normAutofit/>
          </a:bodyPr>
          <a:lstStyle/>
          <a:p>
            <a:r>
              <a:rPr lang="en-US" altLang="ko-KR" sz="3500" b="1" dirty="0">
                <a:solidFill>
                  <a:srgbClr val="0000FF"/>
                </a:solidFill>
                <a:latin typeface="+mj-ea"/>
                <a:cs typeface="Calibri" panose="020F0502020204030204" pitchFamily="34" charset="0"/>
              </a:rPr>
              <a:t>Goals (</a:t>
            </a:r>
            <a:r>
              <a:rPr lang="en-US" altLang="ko-KR" sz="3500" b="1" dirty="0" err="1">
                <a:solidFill>
                  <a:srgbClr val="0000FF"/>
                </a:solidFill>
                <a:latin typeface="+mj-ea"/>
                <a:cs typeface="Calibri" panose="020F0502020204030204" pitchFamily="34" charset="0"/>
              </a:rPr>
              <a:t>Con’t</a:t>
            </a:r>
            <a:r>
              <a:rPr lang="en-US" altLang="ko-KR" sz="3500" b="1" dirty="0">
                <a:solidFill>
                  <a:srgbClr val="0000FF"/>
                </a:solidFill>
                <a:latin typeface="+mj-ea"/>
                <a:cs typeface="Calibri" panose="020F0502020204030204" pitchFamily="34" charset="0"/>
              </a:rPr>
              <a:t>)</a:t>
            </a:r>
          </a:p>
          <a:p>
            <a:pPr marL="514350" indent="-514350">
              <a:buFont typeface="+mj-lt"/>
              <a:buAutoNum type="arabicPeriod" startAt="2"/>
            </a:pPr>
            <a:r>
              <a:rPr lang="en-US" altLang="ko-KR" dirty="0">
                <a:latin typeface="+mj-ea"/>
                <a:cs typeface="Calibri" panose="020F0502020204030204" pitchFamily="34" charset="0"/>
              </a:rPr>
              <a:t>IPMON </a:t>
            </a:r>
            <a:r>
              <a:rPr lang="en-US" altLang="ko-KR" dirty="0">
                <a:solidFill>
                  <a:srgbClr val="0000FF"/>
                </a:solidFill>
                <a:latin typeface="+mj-ea"/>
                <a:cs typeface="Calibri" panose="020F0502020204030204" pitchFamily="34" charset="0"/>
              </a:rPr>
              <a:t>lets </a:t>
            </a:r>
            <a:r>
              <a:rPr lang="en-US" altLang="ko-KR" dirty="0">
                <a:solidFill>
                  <a:srgbClr val="0000FF"/>
                </a:solidFill>
              </a:rPr>
              <a:t>MOs effectively configure their IPv6 addresses</a:t>
            </a:r>
            <a:r>
              <a:rPr lang="en-US" altLang="ko-KR" dirty="0"/>
              <a:t> for both VANET and Radio Access Networks (RAN) such as 3GPP 5G V2X and IEEE 802.11-OCB/bd. An IPv6 address configured by the IPv6 address autoconfiguration for MOs should be used for both VANET and RAN.</a:t>
            </a:r>
          </a:p>
          <a:p>
            <a:pPr marL="514350" indent="-514350">
              <a:buFont typeface="+mj-lt"/>
              <a:buAutoNum type="arabicPeriod" startAt="2"/>
            </a:pPr>
            <a:endParaRPr lang="en-US" altLang="ko-KR" sz="2800" dirty="0">
              <a:solidFill>
                <a:schemeClr val="tx1"/>
              </a:solidFill>
              <a:latin typeface="+mj-ea"/>
              <a:cs typeface="Calibri" panose="020F0502020204030204" pitchFamily="34" charset="0"/>
            </a:endParaRPr>
          </a:p>
        </p:txBody>
      </p:sp>
      <p:sp>
        <p:nvSpPr>
          <p:cNvPr id="8" name="제목 7"/>
          <p:cNvSpPr>
            <a:spLocks noGrp="1"/>
          </p:cNvSpPr>
          <p:nvPr>
            <p:ph type="title"/>
          </p:nvPr>
        </p:nvSpPr>
        <p:spPr/>
        <p:txBody>
          <a:bodyPr>
            <a:normAutofit fontScale="90000"/>
          </a:bodyPr>
          <a:lstStyle/>
          <a:p>
            <a:r>
              <a:rPr lang="en-US" altLang="ko-KR" sz="4000" dirty="0"/>
              <a:t>IPMON</a:t>
            </a:r>
            <a:r>
              <a:rPr lang="en-US" altLang="ko-KR" dirty="0"/>
              <a:t> </a:t>
            </a:r>
            <a:r>
              <a:rPr lang="en-US" altLang="ko-KR" dirty="0" err="1"/>
              <a:t>BoF</a:t>
            </a:r>
            <a:r>
              <a:rPr lang="en-US" altLang="ko-KR" dirty="0"/>
              <a:t> Charter (4/11)</a:t>
            </a:r>
            <a:endParaRPr lang="ko-KR" altLang="en-US" dirty="0"/>
          </a:p>
        </p:txBody>
      </p:sp>
      <p:sp>
        <p:nvSpPr>
          <p:cNvPr id="2" name="슬라이드 번호 개체 틀 1"/>
          <p:cNvSpPr>
            <a:spLocks noGrp="1"/>
          </p:cNvSpPr>
          <p:nvPr>
            <p:ph type="sldNum" sz="quarter" idx="2"/>
          </p:nvPr>
        </p:nvSpPr>
        <p:spPr/>
        <p:txBody>
          <a:bodyPr/>
          <a:lstStyle/>
          <a:p>
            <a:fld id="{86CB4B4D-7CA3-9044-876B-883B54F8677D}" type="slidenum">
              <a:rPr lang="en-US" altLang="ko-KR" smtClean="0"/>
              <a:t>5</a:t>
            </a:fld>
            <a:endParaRPr lang="ko-KR" altLang="en-US"/>
          </a:p>
        </p:txBody>
      </p:sp>
    </p:spTree>
    <p:extLst>
      <p:ext uri="{BB962C8B-B14F-4D97-AF65-F5344CB8AC3E}">
        <p14:creationId xmlns:p14="http://schemas.microsoft.com/office/powerpoint/2010/main" val="2435424505"/>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텍스트 개체 틀 8"/>
          <p:cNvSpPr>
            <a:spLocks noGrp="1"/>
          </p:cNvSpPr>
          <p:nvPr>
            <p:ph type="body" idx="1"/>
          </p:nvPr>
        </p:nvSpPr>
        <p:spPr>
          <a:xfrm>
            <a:off x="457200" y="710855"/>
            <a:ext cx="8229600" cy="4365026"/>
          </a:xfrm>
        </p:spPr>
        <p:txBody>
          <a:bodyPr>
            <a:normAutofit/>
          </a:bodyPr>
          <a:lstStyle/>
          <a:p>
            <a:r>
              <a:rPr lang="en-US" altLang="ko-KR" sz="3500" b="1" dirty="0">
                <a:solidFill>
                  <a:srgbClr val="0000FF"/>
                </a:solidFill>
                <a:latin typeface="Calibri" panose="020F0502020204030204" pitchFamily="34" charset="0"/>
                <a:cs typeface="Calibri" panose="020F0502020204030204" pitchFamily="34" charset="0"/>
              </a:rPr>
              <a:t>Goals (</a:t>
            </a:r>
            <a:r>
              <a:rPr lang="en-US" altLang="ko-KR" sz="3500" b="1" dirty="0" err="1">
                <a:solidFill>
                  <a:srgbClr val="0000FF"/>
                </a:solidFill>
                <a:latin typeface="Calibri" panose="020F0502020204030204" pitchFamily="34" charset="0"/>
                <a:cs typeface="Calibri" panose="020F0502020204030204" pitchFamily="34" charset="0"/>
              </a:rPr>
              <a:t>Con’t</a:t>
            </a:r>
            <a:r>
              <a:rPr lang="en-US" altLang="ko-KR" sz="3500" b="1" dirty="0">
                <a:solidFill>
                  <a:srgbClr val="0000FF"/>
                </a:solidFill>
                <a:latin typeface="Calibri" panose="020F0502020204030204" pitchFamily="34" charset="0"/>
                <a:cs typeface="Calibri" panose="020F0502020204030204" pitchFamily="34" charset="0"/>
              </a:rPr>
              <a:t>)</a:t>
            </a:r>
          </a:p>
          <a:p>
            <a:pPr marL="514350" indent="-514350">
              <a:buFont typeface="+mj-lt"/>
              <a:buAutoNum type="arabicPeriod" startAt="3"/>
            </a:pPr>
            <a:r>
              <a:rPr lang="en-US" altLang="ko-KR" dirty="0">
                <a:latin typeface="Calibri" panose="020F0502020204030204" pitchFamily="34" charset="0"/>
                <a:cs typeface="Calibri" panose="020F0502020204030204" pitchFamily="34" charset="0"/>
              </a:rPr>
              <a:t>IPMON </a:t>
            </a:r>
            <a:r>
              <a:rPr lang="en-US" altLang="ko-KR" dirty="0">
                <a:solidFill>
                  <a:srgbClr val="0000FF"/>
                </a:solidFill>
                <a:latin typeface="Calibri" panose="020F0502020204030204" pitchFamily="34" charset="0"/>
                <a:cs typeface="Calibri" panose="020F0502020204030204" pitchFamily="34" charset="0"/>
              </a:rPr>
              <a:t>needs</a:t>
            </a:r>
            <a:r>
              <a:rPr lang="en-US" altLang="ko-KR" dirty="0">
                <a:latin typeface="Calibri" panose="020F0502020204030204" pitchFamily="34" charset="0"/>
                <a:cs typeface="Calibri" panose="020F0502020204030204" pitchFamily="34" charset="0"/>
              </a:rPr>
              <a:t> </a:t>
            </a:r>
            <a:r>
              <a:rPr lang="en-US" altLang="ko-KR" dirty="0">
                <a:solidFill>
                  <a:srgbClr val="0000FF"/>
                </a:solidFill>
                <a:latin typeface="Calibri" panose="020F0502020204030204" pitchFamily="34" charset="0"/>
                <a:cs typeface="Calibri" panose="020F0502020204030204" pitchFamily="34" charset="0"/>
              </a:rPr>
              <a:t>mobility management of MOs in dynamic network topologies. </a:t>
            </a:r>
            <a:r>
              <a:rPr lang="en-US" altLang="ko-KR" dirty="0">
                <a:solidFill>
                  <a:schemeClr val="tx1"/>
                </a:solidFill>
                <a:latin typeface="Calibri" panose="020F0502020204030204" pitchFamily="34" charset="0"/>
                <a:cs typeface="Calibri" panose="020F0502020204030204" pitchFamily="34" charset="0"/>
              </a:rPr>
              <a:t>While they run fast, MOs can construct Vehicular Ad-hoc Networks (VANET) and they can be intermittently connected to the Internet infrastructure via the VANET.</a:t>
            </a:r>
          </a:p>
        </p:txBody>
      </p:sp>
      <p:sp>
        <p:nvSpPr>
          <p:cNvPr id="8" name="제목 7"/>
          <p:cNvSpPr>
            <a:spLocks noGrp="1"/>
          </p:cNvSpPr>
          <p:nvPr>
            <p:ph type="title"/>
          </p:nvPr>
        </p:nvSpPr>
        <p:spPr/>
        <p:txBody>
          <a:bodyPr>
            <a:normAutofit fontScale="90000"/>
          </a:bodyPr>
          <a:lstStyle/>
          <a:p>
            <a:r>
              <a:rPr lang="en-US" altLang="ko-KR" sz="4000" dirty="0"/>
              <a:t>IPMON</a:t>
            </a:r>
            <a:r>
              <a:rPr lang="en-US" altLang="ko-KR" dirty="0"/>
              <a:t> </a:t>
            </a:r>
            <a:r>
              <a:rPr lang="en-US" altLang="ko-KR" dirty="0" err="1"/>
              <a:t>BoF</a:t>
            </a:r>
            <a:r>
              <a:rPr lang="en-US" altLang="ko-KR" dirty="0"/>
              <a:t> Charter (5/11)</a:t>
            </a:r>
            <a:endParaRPr lang="ko-KR" altLang="en-US" dirty="0"/>
          </a:p>
        </p:txBody>
      </p:sp>
      <p:sp>
        <p:nvSpPr>
          <p:cNvPr id="2" name="슬라이드 번호 개체 틀 1"/>
          <p:cNvSpPr>
            <a:spLocks noGrp="1"/>
          </p:cNvSpPr>
          <p:nvPr>
            <p:ph type="sldNum" sz="quarter" idx="2"/>
          </p:nvPr>
        </p:nvSpPr>
        <p:spPr/>
        <p:txBody>
          <a:bodyPr/>
          <a:lstStyle/>
          <a:p>
            <a:fld id="{86CB4B4D-7CA3-9044-876B-883B54F8677D}" type="slidenum">
              <a:rPr lang="en-US" altLang="ko-KR" smtClean="0"/>
              <a:t>6</a:t>
            </a:fld>
            <a:endParaRPr lang="ko-KR" altLang="en-US"/>
          </a:p>
        </p:txBody>
      </p:sp>
    </p:spTree>
    <p:extLst>
      <p:ext uri="{BB962C8B-B14F-4D97-AF65-F5344CB8AC3E}">
        <p14:creationId xmlns:p14="http://schemas.microsoft.com/office/powerpoint/2010/main" val="1263243190"/>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텍스트 개체 틀 8"/>
          <p:cNvSpPr>
            <a:spLocks noGrp="1"/>
          </p:cNvSpPr>
          <p:nvPr>
            <p:ph type="body" idx="1"/>
          </p:nvPr>
        </p:nvSpPr>
        <p:spPr>
          <a:xfrm>
            <a:off x="457200" y="698155"/>
            <a:ext cx="8229600" cy="4365026"/>
          </a:xfrm>
        </p:spPr>
        <p:txBody>
          <a:bodyPr>
            <a:normAutofit/>
          </a:bodyPr>
          <a:lstStyle/>
          <a:p>
            <a:r>
              <a:rPr lang="en-US" altLang="ko-KR" sz="3500" b="1" dirty="0">
                <a:solidFill>
                  <a:srgbClr val="0000FF"/>
                </a:solidFill>
                <a:latin typeface="+mj-ea"/>
                <a:cs typeface="Calibri" panose="020F0502020204030204" pitchFamily="34" charset="0"/>
              </a:rPr>
              <a:t>Goals (</a:t>
            </a:r>
            <a:r>
              <a:rPr lang="en-US" altLang="ko-KR" sz="3500" b="1" dirty="0" err="1">
                <a:solidFill>
                  <a:srgbClr val="0000FF"/>
                </a:solidFill>
                <a:latin typeface="+mj-ea"/>
                <a:cs typeface="Calibri" panose="020F0502020204030204" pitchFamily="34" charset="0"/>
              </a:rPr>
              <a:t>Con’t</a:t>
            </a:r>
            <a:r>
              <a:rPr lang="en-US" altLang="ko-KR" sz="3500" b="1" dirty="0">
                <a:solidFill>
                  <a:srgbClr val="0000FF"/>
                </a:solidFill>
                <a:latin typeface="+mj-ea"/>
                <a:cs typeface="Calibri" panose="020F0502020204030204" pitchFamily="34" charset="0"/>
              </a:rPr>
              <a:t>)</a:t>
            </a:r>
          </a:p>
          <a:p>
            <a:pPr marL="514350" indent="-514350">
              <a:buFont typeface="+mj-lt"/>
              <a:buAutoNum type="arabicPeriod" startAt="4"/>
            </a:pPr>
            <a:r>
              <a:rPr lang="en-US" altLang="ko-KR" dirty="0">
                <a:latin typeface="+mj-ea"/>
                <a:cs typeface="Calibri" panose="020F0502020204030204" pitchFamily="34" charset="0"/>
              </a:rPr>
              <a:t>IPMON </a:t>
            </a:r>
            <a:r>
              <a:rPr lang="en-US" altLang="ko-KR" dirty="0">
                <a:solidFill>
                  <a:srgbClr val="0000FF"/>
                </a:solidFill>
                <a:latin typeface="+mj-ea"/>
                <a:cs typeface="Calibri" panose="020F0502020204030204" pitchFamily="34" charset="0"/>
              </a:rPr>
              <a:t>supports</a:t>
            </a:r>
            <a:r>
              <a:rPr lang="en-US" altLang="ko-KR" dirty="0">
                <a:latin typeface="+mj-ea"/>
                <a:cs typeface="Calibri" panose="020F0502020204030204" pitchFamily="34" charset="0"/>
              </a:rPr>
              <a:t> </a:t>
            </a:r>
            <a:r>
              <a:rPr lang="en-US" altLang="ko-KR" dirty="0">
                <a:solidFill>
                  <a:srgbClr val="0000FF"/>
                </a:solidFill>
                <a:latin typeface="+mj-ea"/>
                <a:cs typeface="Calibri" panose="020F0502020204030204" pitchFamily="34" charset="0"/>
              </a:rPr>
              <a:t>an optimal packet routing </a:t>
            </a:r>
            <a:r>
              <a:rPr lang="en-US" altLang="ko-KR" dirty="0">
                <a:solidFill>
                  <a:srgbClr val="0000FF"/>
                </a:solidFill>
                <a:latin typeface="+mj-ea"/>
              </a:rPr>
              <a:t>in a dynamic network topology</a:t>
            </a:r>
            <a:r>
              <a:rPr lang="en-US" altLang="ko-KR" dirty="0">
                <a:latin typeface="+mj-ea"/>
              </a:rPr>
              <a:t>.</a:t>
            </a:r>
            <a:r>
              <a:rPr lang="en-US" altLang="ko-KR" dirty="0">
                <a:latin typeface="+mj-ea"/>
                <a:cs typeface="Calibri" panose="020F0502020204030204" pitchFamily="34" charset="0"/>
              </a:rPr>
              <a:t> </a:t>
            </a:r>
            <a:r>
              <a:rPr lang="en-US" altLang="ko-KR" dirty="0">
                <a:solidFill>
                  <a:schemeClr val="tx1"/>
                </a:solidFill>
                <a:latin typeface="+mj-ea"/>
                <a:cs typeface="Calibri" panose="020F0502020204030204" pitchFamily="34" charset="0"/>
              </a:rPr>
              <a:t>As the MOs on the road or in the air are moving fast and construct a VANET, they need to exchange data packets</a:t>
            </a:r>
            <a:r>
              <a:rPr lang="ko-KR" altLang="en-US" dirty="0">
                <a:solidFill>
                  <a:schemeClr val="tx1"/>
                </a:solidFill>
                <a:latin typeface="+mj-ea"/>
                <a:cs typeface="Calibri" panose="020F0502020204030204" pitchFamily="34" charset="0"/>
              </a:rPr>
              <a:t> </a:t>
            </a:r>
            <a:r>
              <a:rPr lang="en-US" altLang="ko-KR" dirty="0">
                <a:solidFill>
                  <a:schemeClr val="tx1"/>
                </a:solidFill>
                <a:latin typeface="+mj-ea"/>
                <a:cs typeface="Calibri" panose="020F0502020204030204" pitchFamily="34" charset="0"/>
              </a:rPr>
              <a:t>with</a:t>
            </a:r>
            <a:r>
              <a:rPr lang="ko-KR" altLang="en-US" dirty="0">
                <a:solidFill>
                  <a:schemeClr val="tx1"/>
                </a:solidFill>
                <a:latin typeface="+mj-ea"/>
                <a:cs typeface="Calibri" panose="020F0502020204030204" pitchFamily="34" charset="0"/>
              </a:rPr>
              <a:t> </a:t>
            </a:r>
            <a:r>
              <a:rPr lang="en-US" altLang="ko-KR" dirty="0">
                <a:solidFill>
                  <a:schemeClr val="tx1"/>
                </a:solidFill>
                <a:latin typeface="+mj-ea"/>
                <a:cs typeface="Calibri" panose="020F0502020204030204" pitchFamily="34" charset="0"/>
              </a:rPr>
              <a:t>an</a:t>
            </a:r>
            <a:r>
              <a:rPr lang="ko-KR" altLang="en-US" dirty="0">
                <a:solidFill>
                  <a:schemeClr val="tx1"/>
                </a:solidFill>
                <a:latin typeface="+mj-ea"/>
                <a:cs typeface="Calibri" panose="020F0502020204030204" pitchFamily="34" charset="0"/>
              </a:rPr>
              <a:t> </a:t>
            </a:r>
            <a:r>
              <a:rPr lang="en-US" altLang="ko-KR" dirty="0">
                <a:solidFill>
                  <a:schemeClr val="tx1"/>
                </a:solidFill>
                <a:latin typeface="+mj-ea"/>
                <a:cs typeface="Calibri" panose="020F0502020204030204" pitchFamily="34" charset="0"/>
              </a:rPr>
              <a:t>optimal</a:t>
            </a:r>
            <a:r>
              <a:rPr lang="ko-KR" altLang="en-US" dirty="0">
                <a:solidFill>
                  <a:schemeClr val="tx1"/>
                </a:solidFill>
                <a:latin typeface="+mj-ea"/>
                <a:cs typeface="Calibri" panose="020F0502020204030204" pitchFamily="34" charset="0"/>
              </a:rPr>
              <a:t> </a:t>
            </a:r>
            <a:r>
              <a:rPr lang="en-US" altLang="ko-KR" dirty="0">
                <a:solidFill>
                  <a:schemeClr val="tx1"/>
                </a:solidFill>
                <a:latin typeface="+mj-ea"/>
                <a:cs typeface="Calibri" panose="020F0502020204030204" pitchFamily="34" charset="0"/>
              </a:rPr>
              <a:t>packet</a:t>
            </a:r>
            <a:r>
              <a:rPr lang="ko-KR" altLang="en-US" dirty="0">
                <a:solidFill>
                  <a:schemeClr val="tx1"/>
                </a:solidFill>
                <a:latin typeface="+mj-ea"/>
                <a:cs typeface="Calibri" panose="020F0502020204030204" pitchFamily="34" charset="0"/>
              </a:rPr>
              <a:t> </a:t>
            </a:r>
            <a:r>
              <a:rPr lang="en-US" altLang="ko-KR" dirty="0">
                <a:solidFill>
                  <a:schemeClr val="tx1"/>
                </a:solidFill>
                <a:latin typeface="+mj-ea"/>
                <a:cs typeface="Calibri" panose="020F0502020204030204" pitchFamily="34" charset="0"/>
              </a:rPr>
              <a:t>routing</a:t>
            </a:r>
            <a:r>
              <a:rPr lang="ko-KR" altLang="en-US" dirty="0">
                <a:solidFill>
                  <a:schemeClr val="tx1"/>
                </a:solidFill>
                <a:latin typeface="+mj-ea"/>
                <a:cs typeface="Calibri" panose="020F0502020204030204" pitchFamily="34" charset="0"/>
              </a:rPr>
              <a:t> </a:t>
            </a:r>
            <a:r>
              <a:rPr lang="en-US" altLang="ko-KR" dirty="0">
                <a:solidFill>
                  <a:schemeClr val="tx1"/>
                </a:solidFill>
                <a:latin typeface="+mj-ea"/>
                <a:cs typeface="Calibri" panose="020F0502020204030204" pitchFamily="34" charset="0"/>
              </a:rPr>
              <a:t>in</a:t>
            </a:r>
            <a:r>
              <a:rPr lang="ko-KR" altLang="en-US" dirty="0">
                <a:solidFill>
                  <a:schemeClr val="tx1"/>
                </a:solidFill>
                <a:latin typeface="+mj-ea"/>
                <a:cs typeface="Calibri" panose="020F0502020204030204" pitchFamily="34" charset="0"/>
              </a:rPr>
              <a:t> </a:t>
            </a:r>
            <a:r>
              <a:rPr lang="en-US" altLang="ko-KR" dirty="0">
                <a:solidFill>
                  <a:schemeClr val="tx1"/>
                </a:solidFill>
                <a:latin typeface="+mj-ea"/>
                <a:cs typeface="Calibri" panose="020F0502020204030204" pitchFamily="34" charset="0"/>
              </a:rPr>
              <a:t>an</a:t>
            </a:r>
            <a:r>
              <a:rPr lang="ko-KR" altLang="en-US" dirty="0">
                <a:solidFill>
                  <a:schemeClr val="tx1"/>
                </a:solidFill>
                <a:latin typeface="+mj-ea"/>
                <a:cs typeface="Calibri" panose="020F0502020204030204" pitchFamily="34" charset="0"/>
              </a:rPr>
              <a:t> </a:t>
            </a:r>
            <a:r>
              <a:rPr lang="en-US" altLang="ko-KR" dirty="0">
                <a:solidFill>
                  <a:schemeClr val="tx1"/>
                </a:solidFill>
                <a:latin typeface="+mj-ea"/>
                <a:cs typeface="Calibri" panose="020F0502020204030204" pitchFamily="34" charset="0"/>
              </a:rPr>
              <a:t>efficient way such as V2V and V2I2V (i.e., V2I and then I2V). </a:t>
            </a:r>
          </a:p>
        </p:txBody>
      </p:sp>
      <p:sp>
        <p:nvSpPr>
          <p:cNvPr id="8" name="제목 7"/>
          <p:cNvSpPr>
            <a:spLocks noGrp="1"/>
          </p:cNvSpPr>
          <p:nvPr>
            <p:ph type="title"/>
          </p:nvPr>
        </p:nvSpPr>
        <p:spPr/>
        <p:txBody>
          <a:bodyPr>
            <a:normAutofit fontScale="90000"/>
          </a:bodyPr>
          <a:lstStyle/>
          <a:p>
            <a:r>
              <a:rPr lang="en-US" altLang="ko-KR" sz="4000" dirty="0"/>
              <a:t>IPMON</a:t>
            </a:r>
            <a:r>
              <a:rPr lang="en-US" altLang="ko-KR" dirty="0"/>
              <a:t> </a:t>
            </a:r>
            <a:r>
              <a:rPr lang="en-US" altLang="ko-KR" dirty="0" err="1"/>
              <a:t>BoF</a:t>
            </a:r>
            <a:r>
              <a:rPr lang="en-US" altLang="ko-KR" dirty="0"/>
              <a:t> Charter (6/11)</a:t>
            </a:r>
            <a:endParaRPr lang="ko-KR" altLang="en-US" dirty="0"/>
          </a:p>
        </p:txBody>
      </p:sp>
      <p:sp>
        <p:nvSpPr>
          <p:cNvPr id="2" name="슬라이드 번호 개체 틀 1"/>
          <p:cNvSpPr>
            <a:spLocks noGrp="1"/>
          </p:cNvSpPr>
          <p:nvPr>
            <p:ph type="sldNum" sz="quarter" idx="2"/>
          </p:nvPr>
        </p:nvSpPr>
        <p:spPr/>
        <p:txBody>
          <a:bodyPr/>
          <a:lstStyle/>
          <a:p>
            <a:fld id="{86CB4B4D-7CA3-9044-876B-883B54F8677D}" type="slidenum">
              <a:rPr lang="en-US" altLang="ko-KR" smtClean="0"/>
              <a:t>7</a:t>
            </a:fld>
            <a:endParaRPr lang="ko-KR" altLang="en-US"/>
          </a:p>
        </p:txBody>
      </p:sp>
    </p:spTree>
    <p:extLst>
      <p:ext uri="{BB962C8B-B14F-4D97-AF65-F5344CB8AC3E}">
        <p14:creationId xmlns:p14="http://schemas.microsoft.com/office/powerpoint/2010/main" val="3977101991"/>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텍스트 개체 틀 8"/>
          <p:cNvSpPr>
            <a:spLocks noGrp="1"/>
          </p:cNvSpPr>
          <p:nvPr>
            <p:ph type="body" idx="1"/>
          </p:nvPr>
        </p:nvSpPr>
        <p:spPr>
          <a:xfrm>
            <a:off x="457200" y="698155"/>
            <a:ext cx="8229600" cy="4365026"/>
          </a:xfrm>
        </p:spPr>
        <p:txBody>
          <a:bodyPr>
            <a:normAutofit/>
          </a:bodyPr>
          <a:lstStyle/>
          <a:p>
            <a:r>
              <a:rPr lang="en-US" altLang="ko-KR" sz="3500" b="1" dirty="0">
                <a:solidFill>
                  <a:srgbClr val="0000FF"/>
                </a:solidFill>
                <a:latin typeface="+mj-ea"/>
                <a:cs typeface="Calibri" panose="020F0502020204030204" pitchFamily="34" charset="0"/>
              </a:rPr>
              <a:t>Goals (</a:t>
            </a:r>
            <a:r>
              <a:rPr lang="en-US" altLang="ko-KR" sz="3500" b="1" dirty="0" err="1">
                <a:solidFill>
                  <a:srgbClr val="0000FF"/>
                </a:solidFill>
                <a:latin typeface="+mj-ea"/>
                <a:cs typeface="Calibri" panose="020F0502020204030204" pitchFamily="34" charset="0"/>
              </a:rPr>
              <a:t>Con’t</a:t>
            </a:r>
            <a:r>
              <a:rPr lang="en-US" altLang="ko-KR" sz="3500" b="1" dirty="0">
                <a:solidFill>
                  <a:srgbClr val="0000FF"/>
                </a:solidFill>
                <a:latin typeface="+mj-ea"/>
                <a:cs typeface="Calibri" panose="020F0502020204030204" pitchFamily="34" charset="0"/>
              </a:rPr>
              <a:t>)</a:t>
            </a:r>
          </a:p>
          <a:p>
            <a:pPr marL="514350" indent="-514350">
              <a:buFont typeface="+mj-lt"/>
              <a:buAutoNum type="arabicPeriod" startAt="5"/>
            </a:pPr>
            <a:r>
              <a:rPr lang="en-US" altLang="ko-KR" sz="2800" dirty="0">
                <a:latin typeface="+mj-ea"/>
                <a:cs typeface="Calibri" panose="020F0502020204030204" pitchFamily="34" charset="0"/>
              </a:rPr>
              <a:t>IPMON supports </a:t>
            </a:r>
            <a:r>
              <a:rPr lang="en-US" altLang="ko-KR" sz="2800" dirty="0">
                <a:solidFill>
                  <a:srgbClr val="0000FF"/>
                </a:solidFill>
                <a:latin typeface="+mj-ea"/>
                <a:cs typeface="Calibri" panose="020F0502020204030204" pitchFamily="34" charset="0"/>
              </a:rPr>
              <a:t>secure communication</a:t>
            </a:r>
            <a:r>
              <a:rPr lang="en-US" altLang="ko-KR" sz="2800" dirty="0">
                <a:latin typeface="+mj-ea"/>
                <a:cs typeface="Calibri" panose="020F0502020204030204" pitchFamily="34" charset="0"/>
              </a:rPr>
              <a:t> among</a:t>
            </a:r>
            <a:r>
              <a:rPr lang="en-US" altLang="ko-KR" sz="2800" dirty="0">
                <a:solidFill>
                  <a:schemeClr val="tx1"/>
                </a:solidFill>
                <a:latin typeface="+mj-ea"/>
                <a:cs typeface="Calibri" panose="020F0502020204030204" pitchFamily="34" charset="0"/>
              </a:rPr>
              <a:t> </a:t>
            </a:r>
            <a:r>
              <a:rPr lang="en-US" altLang="ko-KR" sz="2800" dirty="0">
                <a:solidFill>
                  <a:schemeClr val="tx1"/>
                </a:solidFill>
              </a:rPr>
              <a:t>MOs or between MOs and infrastructure nodes. IPMON </a:t>
            </a:r>
            <a:r>
              <a:rPr lang="en-US" altLang="ko-KR" sz="2800" dirty="0">
                <a:solidFill>
                  <a:srgbClr val="0000FF"/>
                </a:solidFill>
              </a:rPr>
              <a:t>protects MOs</a:t>
            </a:r>
            <a:r>
              <a:rPr lang="en-US" altLang="ko-KR" sz="2800" dirty="0">
                <a:solidFill>
                  <a:schemeClr val="tx1"/>
                </a:solidFill>
              </a:rPr>
              <a:t> from various security attacks (e.g., </a:t>
            </a:r>
            <a:r>
              <a:rPr lang="en-US" altLang="ko-KR" sz="2800" dirty="0" err="1">
                <a:solidFill>
                  <a:schemeClr val="tx1"/>
                </a:solidFill>
              </a:rPr>
              <a:t>DDoS</a:t>
            </a:r>
            <a:r>
              <a:rPr lang="en-US" altLang="ko-KR" sz="2800" dirty="0">
                <a:solidFill>
                  <a:schemeClr val="tx1"/>
                </a:solidFill>
              </a:rPr>
              <a:t> attacks) and fake messages (e.g., false location information). For privacy, </a:t>
            </a:r>
            <a:r>
              <a:rPr lang="en-US" altLang="ko-KR" sz="2800" dirty="0">
                <a:solidFill>
                  <a:srgbClr val="0000FF"/>
                </a:solidFill>
              </a:rPr>
              <a:t>identity information</a:t>
            </a:r>
            <a:r>
              <a:rPr lang="en-US" altLang="ko-KR" sz="2800" dirty="0">
                <a:solidFill>
                  <a:schemeClr val="tx1"/>
                </a:solidFill>
              </a:rPr>
              <a:t> (e.g., MAC address and Vehicle Identification Number) </a:t>
            </a:r>
            <a:r>
              <a:rPr lang="en-US" altLang="ko-KR" sz="2800" dirty="0">
                <a:solidFill>
                  <a:srgbClr val="0000FF"/>
                </a:solidFill>
              </a:rPr>
              <a:t>should not be released</a:t>
            </a:r>
            <a:r>
              <a:rPr lang="en-US" altLang="ko-KR" sz="2800" dirty="0">
                <a:solidFill>
                  <a:schemeClr val="tx1"/>
                </a:solidFill>
              </a:rPr>
              <a:t> to prevent each MO from being tracked by a hacker.</a:t>
            </a:r>
          </a:p>
          <a:p>
            <a:pPr marL="514350" indent="-514350">
              <a:buFont typeface="+mj-lt"/>
              <a:buAutoNum type="arabicPeriod" startAt="5"/>
            </a:pPr>
            <a:endParaRPr lang="en-US" altLang="ko-KR" sz="2800" dirty="0">
              <a:solidFill>
                <a:schemeClr val="tx1"/>
              </a:solidFill>
              <a:latin typeface="+mj-ea"/>
              <a:cs typeface="Calibri" panose="020F0502020204030204" pitchFamily="34" charset="0"/>
            </a:endParaRPr>
          </a:p>
        </p:txBody>
      </p:sp>
      <p:sp>
        <p:nvSpPr>
          <p:cNvPr id="8" name="제목 7"/>
          <p:cNvSpPr>
            <a:spLocks noGrp="1"/>
          </p:cNvSpPr>
          <p:nvPr>
            <p:ph type="title"/>
          </p:nvPr>
        </p:nvSpPr>
        <p:spPr/>
        <p:txBody>
          <a:bodyPr>
            <a:normAutofit fontScale="90000"/>
          </a:bodyPr>
          <a:lstStyle/>
          <a:p>
            <a:r>
              <a:rPr lang="en-US" altLang="ko-KR" sz="4000" dirty="0"/>
              <a:t>IPMON</a:t>
            </a:r>
            <a:r>
              <a:rPr lang="en-US" altLang="ko-KR" dirty="0"/>
              <a:t> </a:t>
            </a:r>
            <a:r>
              <a:rPr lang="en-US" altLang="ko-KR" dirty="0" err="1"/>
              <a:t>BoF</a:t>
            </a:r>
            <a:r>
              <a:rPr lang="en-US" altLang="ko-KR" dirty="0"/>
              <a:t> Charter (7/11)</a:t>
            </a:r>
            <a:endParaRPr lang="ko-KR" altLang="en-US" dirty="0"/>
          </a:p>
        </p:txBody>
      </p:sp>
      <p:sp>
        <p:nvSpPr>
          <p:cNvPr id="2" name="슬라이드 번호 개체 틀 1"/>
          <p:cNvSpPr>
            <a:spLocks noGrp="1"/>
          </p:cNvSpPr>
          <p:nvPr>
            <p:ph type="sldNum" sz="quarter" idx="2"/>
          </p:nvPr>
        </p:nvSpPr>
        <p:spPr/>
        <p:txBody>
          <a:bodyPr/>
          <a:lstStyle/>
          <a:p>
            <a:fld id="{86CB4B4D-7CA3-9044-876B-883B54F8677D}" type="slidenum">
              <a:rPr lang="en-US" altLang="ko-KR" smtClean="0"/>
              <a:t>8</a:t>
            </a:fld>
            <a:endParaRPr lang="ko-KR" altLang="en-US"/>
          </a:p>
        </p:txBody>
      </p:sp>
    </p:spTree>
    <p:extLst>
      <p:ext uri="{BB962C8B-B14F-4D97-AF65-F5344CB8AC3E}">
        <p14:creationId xmlns:p14="http://schemas.microsoft.com/office/powerpoint/2010/main" val="262058335"/>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텍스트 개체 틀 8"/>
          <p:cNvSpPr>
            <a:spLocks noGrp="1"/>
          </p:cNvSpPr>
          <p:nvPr>
            <p:ph type="body" idx="1"/>
          </p:nvPr>
        </p:nvSpPr>
        <p:spPr>
          <a:xfrm>
            <a:off x="457200" y="698155"/>
            <a:ext cx="8229600" cy="4365026"/>
          </a:xfrm>
        </p:spPr>
        <p:txBody>
          <a:bodyPr>
            <a:normAutofit/>
          </a:bodyPr>
          <a:lstStyle/>
          <a:p>
            <a:r>
              <a:rPr lang="en-US" altLang="ko-KR" sz="3500" b="1" dirty="0">
                <a:solidFill>
                  <a:srgbClr val="0000FF"/>
                </a:solidFill>
                <a:latin typeface="+mj-ea"/>
                <a:cs typeface="Calibri" panose="020F0502020204030204" pitchFamily="34" charset="0"/>
              </a:rPr>
              <a:t>Goals (</a:t>
            </a:r>
            <a:r>
              <a:rPr lang="en-US" altLang="ko-KR" sz="3500" b="1" dirty="0" err="1">
                <a:solidFill>
                  <a:srgbClr val="0000FF"/>
                </a:solidFill>
                <a:latin typeface="+mj-ea"/>
                <a:cs typeface="Calibri" panose="020F0502020204030204" pitchFamily="34" charset="0"/>
              </a:rPr>
              <a:t>Con’t</a:t>
            </a:r>
            <a:r>
              <a:rPr lang="en-US" altLang="ko-KR" sz="3500" b="1" dirty="0">
                <a:solidFill>
                  <a:srgbClr val="0000FF"/>
                </a:solidFill>
                <a:latin typeface="+mj-ea"/>
                <a:cs typeface="Calibri" panose="020F0502020204030204" pitchFamily="34" charset="0"/>
              </a:rPr>
              <a:t>)</a:t>
            </a:r>
          </a:p>
          <a:p>
            <a:pPr marL="514350" indent="-514350">
              <a:buFont typeface="+mj-lt"/>
              <a:buAutoNum type="arabicPeriod" startAt="6"/>
            </a:pPr>
            <a:r>
              <a:rPr lang="en-US" altLang="ko-KR" dirty="0">
                <a:latin typeface="+mj-ea"/>
                <a:cs typeface="Calibri" panose="020F0502020204030204" pitchFamily="34" charset="0"/>
              </a:rPr>
              <a:t>IPMON supports </a:t>
            </a:r>
            <a:r>
              <a:rPr lang="en-US" altLang="ko-KR" dirty="0">
                <a:solidFill>
                  <a:srgbClr val="0000FF"/>
                </a:solidFill>
                <a:latin typeface="+mj-ea"/>
                <a:cs typeface="Calibri" panose="020F0502020204030204" pitchFamily="34" charset="0"/>
              </a:rPr>
              <a:t>safe maneuver (driving or flying) of MOs</a:t>
            </a:r>
            <a:r>
              <a:rPr lang="en-US" altLang="ko-KR" dirty="0">
                <a:latin typeface="+mj-ea"/>
                <a:cs typeface="Calibri" panose="020F0502020204030204" pitchFamily="34" charset="0"/>
              </a:rPr>
              <a:t> through mobile communication among </a:t>
            </a:r>
            <a:r>
              <a:rPr lang="en-US" altLang="ko-KR" dirty="0" err="1">
                <a:latin typeface="+mj-ea"/>
                <a:cs typeface="Calibri" panose="020F0502020204030204" pitchFamily="34" charset="0"/>
              </a:rPr>
              <a:t>MOs.</a:t>
            </a:r>
            <a:r>
              <a:rPr lang="en-US" altLang="ko-KR" dirty="0">
                <a:latin typeface="+mj-ea"/>
                <a:cs typeface="Calibri" panose="020F0502020204030204" pitchFamily="34" charset="0"/>
              </a:rPr>
              <a:t> This safe maneuver requires the collaboration among MOs for physical collision avoidance.</a:t>
            </a:r>
            <a:endParaRPr lang="en-US" altLang="ko-KR" dirty="0">
              <a:solidFill>
                <a:schemeClr val="tx1"/>
              </a:solidFill>
              <a:latin typeface="+mj-ea"/>
              <a:cs typeface="Calibri" panose="020F0502020204030204" pitchFamily="34" charset="0"/>
            </a:endParaRPr>
          </a:p>
        </p:txBody>
      </p:sp>
      <p:sp>
        <p:nvSpPr>
          <p:cNvPr id="8" name="제목 7"/>
          <p:cNvSpPr>
            <a:spLocks noGrp="1"/>
          </p:cNvSpPr>
          <p:nvPr>
            <p:ph type="title"/>
          </p:nvPr>
        </p:nvSpPr>
        <p:spPr/>
        <p:txBody>
          <a:bodyPr>
            <a:normAutofit fontScale="90000"/>
          </a:bodyPr>
          <a:lstStyle/>
          <a:p>
            <a:r>
              <a:rPr lang="en-US" altLang="ko-KR" sz="4000" dirty="0"/>
              <a:t>IPMON</a:t>
            </a:r>
            <a:r>
              <a:rPr lang="en-US" altLang="ko-KR" dirty="0"/>
              <a:t> </a:t>
            </a:r>
            <a:r>
              <a:rPr lang="en-US" altLang="ko-KR" dirty="0" err="1"/>
              <a:t>BoF</a:t>
            </a:r>
            <a:r>
              <a:rPr lang="en-US" altLang="ko-KR" dirty="0"/>
              <a:t> Charter (8/11)</a:t>
            </a:r>
            <a:endParaRPr lang="ko-KR" altLang="en-US" dirty="0"/>
          </a:p>
        </p:txBody>
      </p:sp>
      <p:sp>
        <p:nvSpPr>
          <p:cNvPr id="2" name="슬라이드 번호 개체 틀 1"/>
          <p:cNvSpPr>
            <a:spLocks noGrp="1"/>
          </p:cNvSpPr>
          <p:nvPr>
            <p:ph type="sldNum" sz="quarter" idx="2"/>
          </p:nvPr>
        </p:nvSpPr>
        <p:spPr/>
        <p:txBody>
          <a:bodyPr/>
          <a:lstStyle/>
          <a:p>
            <a:fld id="{86CB4B4D-7CA3-9044-876B-883B54F8677D}" type="slidenum">
              <a:rPr lang="en-US" altLang="ko-KR" smtClean="0"/>
              <a:t>9</a:t>
            </a:fld>
            <a:endParaRPr lang="ko-KR" altLang="en-US"/>
          </a:p>
        </p:txBody>
      </p:sp>
    </p:spTree>
    <p:extLst>
      <p:ext uri="{BB962C8B-B14F-4D97-AF65-F5344CB8AC3E}">
        <p14:creationId xmlns:p14="http://schemas.microsoft.com/office/powerpoint/2010/main" val="1551940746"/>
      </p:ext>
    </p:extLst>
  </p:cSld>
  <p:clrMapOvr>
    <a:masterClrMapping/>
  </p:clrMapOvr>
  <p:transition spd="med"/>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1432</TotalTime>
  <Words>867</Words>
  <Application>Microsoft Office PowerPoint</Application>
  <PresentationFormat>화면 슬라이드 쇼(16:9)</PresentationFormat>
  <Paragraphs>72</Paragraphs>
  <Slides>12</Slides>
  <Notes>1</Notes>
  <HiddenSlides>0</HiddenSlides>
  <MMClips>0</MMClips>
  <ScaleCrop>false</ScaleCrop>
  <HeadingPairs>
    <vt:vector size="6" baseType="variant">
      <vt:variant>
        <vt:lpstr>사용한 글꼴</vt:lpstr>
      </vt:variant>
      <vt:variant>
        <vt:i4>4</vt:i4>
      </vt:variant>
      <vt:variant>
        <vt:lpstr>테마</vt:lpstr>
      </vt:variant>
      <vt:variant>
        <vt:i4>1</vt:i4>
      </vt:variant>
      <vt:variant>
        <vt:lpstr>슬라이드 제목</vt:lpstr>
      </vt:variant>
      <vt:variant>
        <vt:i4>12</vt:i4>
      </vt:variant>
    </vt:vector>
  </HeadingPairs>
  <TitlesOfParts>
    <vt:vector size="17" baseType="lpstr">
      <vt:lpstr>Arial</vt:lpstr>
      <vt:lpstr>Calibri</vt:lpstr>
      <vt:lpstr>Times New Roman</vt:lpstr>
      <vt:lpstr>Wingdings</vt:lpstr>
      <vt:lpstr>Office Theme</vt:lpstr>
      <vt:lpstr>IPMON BoF Charter</vt:lpstr>
      <vt:lpstr>IPMON BoF Charter (1/11)</vt:lpstr>
      <vt:lpstr>IPMON BoF Charter (2/11)</vt:lpstr>
      <vt:lpstr>IPMON BoF Charter (3/11)</vt:lpstr>
      <vt:lpstr>IPMON BoF Charter (4/11)</vt:lpstr>
      <vt:lpstr>IPMON BoF Charter (5/11)</vt:lpstr>
      <vt:lpstr>IPMON BoF Charter (6/11)</vt:lpstr>
      <vt:lpstr>IPMON BoF Charter (7/11)</vt:lpstr>
      <vt:lpstr>IPMON BoF Charter (8/11)</vt:lpstr>
      <vt:lpstr>IPMON BoF Charter (9/11)</vt:lpstr>
      <vt:lpstr>IPMON BoF Charter (10/11)</vt:lpstr>
      <vt:lpstr>IPMON BoF Charter (11/11)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I2NSF Framework Project</dc:title>
  <dc:creator>Patrick Lingga</dc:creator>
  <cp:lastModifiedBy>Jaehoon Jeong</cp:lastModifiedBy>
  <cp:revision>225</cp:revision>
  <cp:lastPrinted>2020-11-13T03:09:47Z</cp:lastPrinted>
  <dcterms:created xsi:type="dcterms:W3CDTF">2020-11-11T12:14:42Z</dcterms:created>
  <dcterms:modified xsi:type="dcterms:W3CDTF">2023-07-25T18:57:24Z</dcterms:modified>
</cp:coreProperties>
</file>