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589" r:id="rId3"/>
    <p:sldId id="590" r:id="rId4"/>
    <p:sldId id="5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53F7-3966-4096-9B47-182DEBAD0EB7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88A2-7E16-4ECE-A113-D34ED5854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32E0-6043-35E8-F096-A81EFB915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575FB-D59F-06DA-53D3-CC2CD8BDC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552D-8FC4-C033-AF71-5DDAD2D2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7F08-558B-F8E9-6572-1F3B3C19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96C1-C1A5-B86F-691A-87AC02D0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1A87-0B89-D749-E68D-68BA6454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9EABB-E899-DCC5-6537-48D6B07DF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B29B8-9A05-CF33-C4F1-C6877ECC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E1422-4D83-E057-3C62-52BD6545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BF65-5C7A-2998-2A87-656D4784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19BF-B5D6-3884-E75A-80C25EC9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637B-8335-30CC-36DD-FBD24B23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8A02-3E5F-39DA-4566-EC28D73B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8CD4-0443-9BCE-007B-41DF4BF4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F5EF-ABE7-ADD3-FE48-2B308FE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DFCF-A6F5-A3AE-0BA3-DD6A990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3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65037-8B7F-E30D-910A-D26A4BFE3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5F2CF-4772-1FE5-3C7F-F6848C1F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E06F9-C228-2C6B-DBE9-5B8CDB5D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9999-4740-6F97-A843-D3D07DF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E833-7F1F-DF24-90C1-B3DA611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5F73-65C0-ABC9-ED83-FDC458D0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EDF9-6C60-581C-3CE0-B8A67751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AFB5-E3A3-1671-63E5-574BFA04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F7B9-1EC9-F5B1-7806-E6B402FA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35AC-92A6-159A-BE6C-6AACC43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C642-146F-7455-AD0F-B05499C6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2B15-946B-C583-4A00-9E56F6AE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A7408-3EA6-7CB9-02A4-BDD62C8F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42F7-1EC8-E16E-79BC-8220E602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DD56-10B9-720C-9727-E736E00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1CE-AD6C-4BC6-0711-CACDBDF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B0C-7329-1DD4-B2A3-EC48CB13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DFAE-A77D-76E6-F7DF-92C89A1B9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1FAF-D2C1-B77B-E6C7-86C3292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0397-17FF-0FC5-443D-8919B7E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E9-D7A2-6DC6-B71A-33D1D18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1CE-AD6C-4BC6-0711-CACDBDF1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B0C-7329-1DD4-B2A3-EC48CB13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D1FAF-D2C1-B77B-E6C7-86C3292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0397-17FF-0FC5-443D-8919B7E7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E9-D7A2-6DC6-B71A-33D1D18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5FFC-F837-9C77-6269-F325D9CB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C2B7-D0BE-969E-5715-5986DFBF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A11-9DD8-2190-6F3F-9D08362B4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235E-49C2-F49F-0376-05FEC48F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E1DB-1F5F-ECB9-633E-92AB2E710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C4BC7-D0B1-1F8D-50F4-21256C68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A083D-ABDC-47BF-403A-29CD02BD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6A966-151A-742F-4C6A-15863C4A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7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D74-3183-3540-25CC-81650089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48442-948E-267E-5432-269F04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B0A35-D0D6-227A-02D9-0AA1DD41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07308-1999-1140-7019-6095188A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F8247-A92E-B154-EC47-7ADE772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FA12-01D3-D6E7-FED3-B6280E98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E736-52D4-BE2B-B7BF-D9B30379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E6A-D0AE-47CD-6CC0-2740CB84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D713-7F9D-C5EC-C6FF-3E879C62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5970F-3AA1-EE7B-28C9-35886869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B8624-5B9B-6C52-1092-FF25AB7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9D94-C6A7-3696-D2F5-521ADCD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5F44-F094-C3BF-BDA4-3EFFD88A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8">
            <a:extLst>
              <a:ext uri="{FF2B5EF4-FFF2-40B4-BE49-F238E27FC236}">
                <a16:creationId xmlns:a16="http://schemas.microsoft.com/office/drawing/2014/main" id="{1843ED2E-90F2-3227-A9EC-52A3C771ADD0}"/>
              </a:ext>
            </a:extLst>
          </p:cNvPr>
          <p:cNvGrpSpPr/>
          <p:nvPr userDrawn="1"/>
        </p:nvGrpSpPr>
        <p:grpSpPr>
          <a:xfrm>
            <a:off x="88232" y="-193842"/>
            <a:ext cx="12015536" cy="7245684"/>
            <a:chOff x="0" y="0"/>
            <a:chExt cx="8954965" cy="4980384"/>
          </a:xfrm>
        </p:grpSpPr>
        <p:grpSp>
          <p:nvGrpSpPr>
            <p:cNvPr id="8" name="Group 116">
              <a:extLst>
                <a:ext uri="{FF2B5EF4-FFF2-40B4-BE49-F238E27FC236}">
                  <a16:creationId xmlns:a16="http://schemas.microsoft.com/office/drawing/2014/main" id="{134012BB-A728-BEAE-61F9-6C5CDF938AA7}"/>
                </a:ext>
              </a:extLst>
            </p:cNvPr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" name="Group 58">
                <a:extLst>
                  <a:ext uri="{FF2B5EF4-FFF2-40B4-BE49-F238E27FC236}">
                    <a16:creationId xmlns:a16="http://schemas.microsoft.com/office/drawing/2014/main" id="{CE4A328B-A3AF-BBD3-D846-083C7A635B4C}"/>
                  </a:ext>
                </a:extLst>
              </p:cNvPr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8" name="Group 8">
                  <a:extLst>
                    <a:ext uri="{FF2B5EF4-FFF2-40B4-BE49-F238E27FC236}">
                      <a16:creationId xmlns:a16="http://schemas.microsoft.com/office/drawing/2014/main" id="{53963112-BB62-9F72-A75B-D9EC1392F4A1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8" name="Rectangle 2">
                    <a:extLst>
                      <a:ext uri="{FF2B5EF4-FFF2-40B4-BE49-F238E27FC236}">
                        <a16:creationId xmlns:a16="http://schemas.microsoft.com/office/drawing/2014/main" id="{FB4A02E4-B363-BF37-208B-D6D699C8329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" name="Rectangle 3">
                    <a:extLst>
                      <a:ext uri="{FF2B5EF4-FFF2-40B4-BE49-F238E27FC236}">
                        <a16:creationId xmlns:a16="http://schemas.microsoft.com/office/drawing/2014/main" id="{799FF4F6-B013-D69F-CF5D-E7687763173B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 dirty="0"/>
                  </a:p>
                </p:txBody>
              </p:sp>
              <p:sp>
                <p:nvSpPr>
                  <p:cNvPr id="120" name="Rectangle 4">
                    <a:extLst>
                      <a:ext uri="{FF2B5EF4-FFF2-40B4-BE49-F238E27FC236}">
                        <a16:creationId xmlns:a16="http://schemas.microsoft.com/office/drawing/2014/main" id="{AA548ADB-3E38-CA0C-2E08-6D2007234774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5">
                    <a:extLst>
                      <a:ext uri="{FF2B5EF4-FFF2-40B4-BE49-F238E27FC236}">
                        <a16:creationId xmlns:a16="http://schemas.microsoft.com/office/drawing/2014/main" id="{0C42A785-D4EC-79D2-C2A5-0B4EDA0DE17D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6">
                    <a:extLst>
                      <a:ext uri="{FF2B5EF4-FFF2-40B4-BE49-F238E27FC236}">
                        <a16:creationId xmlns:a16="http://schemas.microsoft.com/office/drawing/2014/main" id="{FFE92C70-127F-E9C1-244C-C1023CC11182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">
                    <a:extLst>
                      <a:ext uri="{FF2B5EF4-FFF2-40B4-BE49-F238E27FC236}">
                        <a16:creationId xmlns:a16="http://schemas.microsoft.com/office/drawing/2014/main" id="{4DB4329C-6556-9237-034D-4E6819387A3B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15">
                  <a:extLst>
                    <a:ext uri="{FF2B5EF4-FFF2-40B4-BE49-F238E27FC236}">
                      <a16:creationId xmlns:a16="http://schemas.microsoft.com/office/drawing/2014/main" id="{0C10F405-0D3E-6E93-5ECD-BA896BFF7646}"/>
                    </a:ext>
                  </a:extLst>
                </p:cNvPr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2" name="Rectangle 9">
                    <a:extLst>
                      <a:ext uri="{FF2B5EF4-FFF2-40B4-BE49-F238E27FC236}">
                        <a16:creationId xmlns:a16="http://schemas.microsoft.com/office/drawing/2014/main" id="{0169589C-FDC4-68D8-9021-F2EEEFD0728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" name="Rectangle 10">
                    <a:extLst>
                      <a:ext uri="{FF2B5EF4-FFF2-40B4-BE49-F238E27FC236}">
                        <a16:creationId xmlns:a16="http://schemas.microsoft.com/office/drawing/2014/main" id="{7860E94E-B13C-5CA6-922E-07CC06B04EDF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11">
                    <a:extLst>
                      <a:ext uri="{FF2B5EF4-FFF2-40B4-BE49-F238E27FC236}">
                        <a16:creationId xmlns:a16="http://schemas.microsoft.com/office/drawing/2014/main" id="{0F0D70CA-2E0B-CD51-3678-2C9DC7D3E06D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12">
                    <a:extLst>
                      <a:ext uri="{FF2B5EF4-FFF2-40B4-BE49-F238E27FC236}">
                        <a16:creationId xmlns:a16="http://schemas.microsoft.com/office/drawing/2014/main" id="{C911D804-E15E-1608-65C8-C29E340C00A7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13">
                    <a:extLst>
                      <a:ext uri="{FF2B5EF4-FFF2-40B4-BE49-F238E27FC236}">
                        <a16:creationId xmlns:a16="http://schemas.microsoft.com/office/drawing/2014/main" id="{4AC4E093-C5BD-C52D-9589-EBB645F796F8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14">
                    <a:extLst>
                      <a:ext uri="{FF2B5EF4-FFF2-40B4-BE49-F238E27FC236}">
                        <a16:creationId xmlns:a16="http://schemas.microsoft.com/office/drawing/2014/main" id="{04224380-EF7C-3312-7980-88989EDD467E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" name="Group 22">
                  <a:extLst>
                    <a:ext uri="{FF2B5EF4-FFF2-40B4-BE49-F238E27FC236}">
                      <a16:creationId xmlns:a16="http://schemas.microsoft.com/office/drawing/2014/main" id="{BF0D2D4F-8030-6D54-54D4-03E0C68BCDF7}"/>
                    </a:ext>
                  </a:extLst>
                </p:cNvPr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6" name="Rectangle 16">
                    <a:extLst>
                      <a:ext uri="{FF2B5EF4-FFF2-40B4-BE49-F238E27FC236}">
                        <a16:creationId xmlns:a16="http://schemas.microsoft.com/office/drawing/2014/main" id="{B9C6A362-4D43-318D-D27A-C8593AF5040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17">
                    <a:extLst>
                      <a:ext uri="{FF2B5EF4-FFF2-40B4-BE49-F238E27FC236}">
                        <a16:creationId xmlns:a16="http://schemas.microsoft.com/office/drawing/2014/main" id="{6F3897A2-213A-56CB-49C0-3BE5FC6BF2BC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18">
                    <a:extLst>
                      <a:ext uri="{FF2B5EF4-FFF2-40B4-BE49-F238E27FC236}">
                        <a16:creationId xmlns:a16="http://schemas.microsoft.com/office/drawing/2014/main" id="{D0A5B4AE-9EDE-0A70-BA77-A4C0762C7A6E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19">
                    <a:extLst>
                      <a:ext uri="{FF2B5EF4-FFF2-40B4-BE49-F238E27FC236}">
                        <a16:creationId xmlns:a16="http://schemas.microsoft.com/office/drawing/2014/main" id="{3215010C-8828-1575-C65A-9877858B5A3A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20">
                    <a:extLst>
                      <a:ext uri="{FF2B5EF4-FFF2-40B4-BE49-F238E27FC236}">
                        <a16:creationId xmlns:a16="http://schemas.microsoft.com/office/drawing/2014/main" id="{9AA8084D-0495-3A71-0210-DD47D27231BA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21">
                    <a:extLst>
                      <a:ext uri="{FF2B5EF4-FFF2-40B4-BE49-F238E27FC236}">
                        <a16:creationId xmlns:a16="http://schemas.microsoft.com/office/drawing/2014/main" id="{662E6A43-30AD-2E22-6AAA-05027ECFDC36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" name="Group 29">
                  <a:extLst>
                    <a:ext uri="{FF2B5EF4-FFF2-40B4-BE49-F238E27FC236}">
                      <a16:creationId xmlns:a16="http://schemas.microsoft.com/office/drawing/2014/main" id="{B54815F5-4869-3DCA-A72F-E3B4AA4B240B}"/>
                    </a:ext>
                  </a:extLst>
                </p:cNvPr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0" name="Rectangle 23">
                    <a:extLst>
                      <a:ext uri="{FF2B5EF4-FFF2-40B4-BE49-F238E27FC236}">
                        <a16:creationId xmlns:a16="http://schemas.microsoft.com/office/drawing/2014/main" id="{47E163C4-C69D-8F3E-E7CE-1EA7DE8C056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24">
                    <a:extLst>
                      <a:ext uri="{FF2B5EF4-FFF2-40B4-BE49-F238E27FC236}">
                        <a16:creationId xmlns:a16="http://schemas.microsoft.com/office/drawing/2014/main" id="{10B5A7D2-3255-85D8-01EF-EF35C42071CA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25">
                    <a:extLst>
                      <a:ext uri="{FF2B5EF4-FFF2-40B4-BE49-F238E27FC236}">
                        <a16:creationId xmlns:a16="http://schemas.microsoft.com/office/drawing/2014/main" id="{F563611B-859C-FC0C-40B1-E2D8EDF565AB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26">
                    <a:extLst>
                      <a:ext uri="{FF2B5EF4-FFF2-40B4-BE49-F238E27FC236}">
                        <a16:creationId xmlns:a16="http://schemas.microsoft.com/office/drawing/2014/main" id="{7BDD26E7-B6EF-EA05-2325-27919BAC5A56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" name="Rectangle 27">
                    <a:extLst>
                      <a:ext uri="{FF2B5EF4-FFF2-40B4-BE49-F238E27FC236}">
                        <a16:creationId xmlns:a16="http://schemas.microsoft.com/office/drawing/2014/main" id="{B78D9C86-14BD-13F0-F3F9-15779FD31574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5" name="Rectangle 28">
                    <a:extLst>
                      <a:ext uri="{FF2B5EF4-FFF2-40B4-BE49-F238E27FC236}">
                        <a16:creationId xmlns:a16="http://schemas.microsoft.com/office/drawing/2014/main" id="{EB664ADA-6130-84BC-7DD1-790729A237A9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" name="Group 36">
                  <a:extLst>
                    <a:ext uri="{FF2B5EF4-FFF2-40B4-BE49-F238E27FC236}">
                      <a16:creationId xmlns:a16="http://schemas.microsoft.com/office/drawing/2014/main" id="{F0BE0138-E612-E02E-6CA7-D6D10A1B1640}"/>
                    </a:ext>
                  </a:extLst>
                </p:cNvPr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" name="Rectangle 30">
                    <a:extLst>
                      <a:ext uri="{FF2B5EF4-FFF2-40B4-BE49-F238E27FC236}">
                        <a16:creationId xmlns:a16="http://schemas.microsoft.com/office/drawing/2014/main" id="{E8947910-BF43-353C-4BDD-8C9A183D179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31">
                    <a:extLst>
                      <a:ext uri="{FF2B5EF4-FFF2-40B4-BE49-F238E27FC236}">
                        <a16:creationId xmlns:a16="http://schemas.microsoft.com/office/drawing/2014/main" id="{FD07A562-1BD3-3168-B64C-924C81CCDCD6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32">
                    <a:extLst>
                      <a:ext uri="{FF2B5EF4-FFF2-40B4-BE49-F238E27FC236}">
                        <a16:creationId xmlns:a16="http://schemas.microsoft.com/office/drawing/2014/main" id="{A5B93BF0-6537-D9E2-83E1-C677800374FF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" name="Rectangle 33">
                    <a:extLst>
                      <a:ext uri="{FF2B5EF4-FFF2-40B4-BE49-F238E27FC236}">
                        <a16:creationId xmlns:a16="http://schemas.microsoft.com/office/drawing/2014/main" id="{F76C6D84-974A-1DA9-AC49-372FEF6C7C8D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" name="Rectangle 34">
                    <a:extLst>
                      <a:ext uri="{FF2B5EF4-FFF2-40B4-BE49-F238E27FC236}">
                        <a16:creationId xmlns:a16="http://schemas.microsoft.com/office/drawing/2014/main" id="{12A05016-F222-BA25-8973-0D9C1686C482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35">
                    <a:extLst>
                      <a:ext uri="{FF2B5EF4-FFF2-40B4-BE49-F238E27FC236}">
                        <a16:creationId xmlns:a16="http://schemas.microsoft.com/office/drawing/2014/main" id="{02EC154D-8E85-018D-41F1-4089454CE620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" name="Group 43">
                  <a:extLst>
                    <a:ext uri="{FF2B5EF4-FFF2-40B4-BE49-F238E27FC236}">
                      <a16:creationId xmlns:a16="http://schemas.microsoft.com/office/drawing/2014/main" id="{83FE6A97-3C74-C72A-4EE9-453DBFFE7A7F}"/>
                    </a:ext>
                  </a:extLst>
                </p:cNvPr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8" name="Rectangle 37">
                    <a:extLst>
                      <a:ext uri="{FF2B5EF4-FFF2-40B4-BE49-F238E27FC236}">
                        <a16:creationId xmlns:a16="http://schemas.microsoft.com/office/drawing/2014/main" id="{DB5C1C44-E968-4C0F-F015-276064FDD0F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38">
                    <a:extLst>
                      <a:ext uri="{FF2B5EF4-FFF2-40B4-BE49-F238E27FC236}">
                        <a16:creationId xmlns:a16="http://schemas.microsoft.com/office/drawing/2014/main" id="{827D2E1A-6419-6868-114A-D209B3606E37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" name="Rectangle 39">
                    <a:extLst>
                      <a:ext uri="{FF2B5EF4-FFF2-40B4-BE49-F238E27FC236}">
                        <a16:creationId xmlns:a16="http://schemas.microsoft.com/office/drawing/2014/main" id="{99D9569A-40D2-460A-1185-486D78BC6814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" name="Rectangle 40">
                    <a:extLst>
                      <a:ext uri="{FF2B5EF4-FFF2-40B4-BE49-F238E27FC236}">
                        <a16:creationId xmlns:a16="http://schemas.microsoft.com/office/drawing/2014/main" id="{C657798C-996A-2F52-A321-297808694417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1">
                    <a:extLst>
                      <a:ext uri="{FF2B5EF4-FFF2-40B4-BE49-F238E27FC236}">
                        <a16:creationId xmlns:a16="http://schemas.microsoft.com/office/drawing/2014/main" id="{C4D63DCF-63A9-8688-578D-EE4C8BE709AB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2">
                    <a:extLst>
                      <a:ext uri="{FF2B5EF4-FFF2-40B4-BE49-F238E27FC236}">
                        <a16:creationId xmlns:a16="http://schemas.microsoft.com/office/drawing/2014/main" id="{8714D222-A8BE-4729-40BF-ACCAA49C327F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" name="Group 50">
                  <a:extLst>
                    <a:ext uri="{FF2B5EF4-FFF2-40B4-BE49-F238E27FC236}">
                      <a16:creationId xmlns:a16="http://schemas.microsoft.com/office/drawing/2014/main" id="{78F84644-1A71-5EBD-A086-6044A2303FF9}"/>
                    </a:ext>
                  </a:extLst>
                </p:cNvPr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" name="Rectangle 44">
                    <a:extLst>
                      <a:ext uri="{FF2B5EF4-FFF2-40B4-BE49-F238E27FC236}">
                        <a16:creationId xmlns:a16="http://schemas.microsoft.com/office/drawing/2014/main" id="{7500BC26-D407-3F4D-6D54-7ED1BF65A51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" name="Rectangle 45">
                    <a:extLst>
                      <a:ext uri="{FF2B5EF4-FFF2-40B4-BE49-F238E27FC236}">
                        <a16:creationId xmlns:a16="http://schemas.microsoft.com/office/drawing/2014/main" id="{A162B8CF-33E6-45CA-1578-6CAED248701C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" name="Rectangle 46">
                    <a:extLst>
                      <a:ext uri="{FF2B5EF4-FFF2-40B4-BE49-F238E27FC236}">
                        <a16:creationId xmlns:a16="http://schemas.microsoft.com/office/drawing/2014/main" id="{E777DE42-1BB7-76E6-5F8E-AB8817549E17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47">
                    <a:extLst>
                      <a:ext uri="{FF2B5EF4-FFF2-40B4-BE49-F238E27FC236}">
                        <a16:creationId xmlns:a16="http://schemas.microsoft.com/office/drawing/2014/main" id="{7DB2CC6C-C856-33DD-D471-3E637DC897D2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48">
                    <a:extLst>
                      <a:ext uri="{FF2B5EF4-FFF2-40B4-BE49-F238E27FC236}">
                        <a16:creationId xmlns:a16="http://schemas.microsoft.com/office/drawing/2014/main" id="{70DC741A-A2C1-36F5-6E6B-F2D2C2D4ADF3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9">
                    <a:extLst>
                      <a:ext uri="{FF2B5EF4-FFF2-40B4-BE49-F238E27FC236}">
                        <a16:creationId xmlns:a16="http://schemas.microsoft.com/office/drawing/2014/main" id="{532C4D36-64D9-98A7-7628-4A84D6C00541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" name="Group 57">
                  <a:extLst>
                    <a:ext uri="{FF2B5EF4-FFF2-40B4-BE49-F238E27FC236}">
                      <a16:creationId xmlns:a16="http://schemas.microsoft.com/office/drawing/2014/main" id="{218B9D4C-F996-3D46-C9C2-9AF45805A57F}"/>
                    </a:ext>
                  </a:extLst>
                </p:cNvPr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6" name="Rectangle 51">
                    <a:extLst>
                      <a:ext uri="{FF2B5EF4-FFF2-40B4-BE49-F238E27FC236}">
                        <a16:creationId xmlns:a16="http://schemas.microsoft.com/office/drawing/2014/main" id="{398F8423-9AA0-9559-0E63-E8D012BE976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" name="Rectangle 52">
                    <a:extLst>
                      <a:ext uri="{FF2B5EF4-FFF2-40B4-BE49-F238E27FC236}">
                        <a16:creationId xmlns:a16="http://schemas.microsoft.com/office/drawing/2014/main" id="{D1AFE359-283F-B29F-B6DD-6DC3185B2A87}"/>
                      </a:ext>
                    </a:extLst>
                  </p:cNvPr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53">
                    <a:extLst>
                      <a:ext uri="{FF2B5EF4-FFF2-40B4-BE49-F238E27FC236}">
                        <a16:creationId xmlns:a16="http://schemas.microsoft.com/office/drawing/2014/main" id="{B5FB9068-6ED3-EC3B-998F-E276470F1B15}"/>
                      </a:ext>
                    </a:extLst>
                  </p:cNvPr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54">
                    <a:extLst>
                      <a:ext uri="{FF2B5EF4-FFF2-40B4-BE49-F238E27FC236}">
                        <a16:creationId xmlns:a16="http://schemas.microsoft.com/office/drawing/2014/main" id="{187BF4E1-4DFD-253C-7CF5-4D8C7C691F45}"/>
                      </a:ext>
                    </a:extLst>
                  </p:cNvPr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55">
                    <a:extLst>
                      <a:ext uri="{FF2B5EF4-FFF2-40B4-BE49-F238E27FC236}">
                        <a16:creationId xmlns:a16="http://schemas.microsoft.com/office/drawing/2014/main" id="{648C5B2B-F5E0-1837-36C0-B888F97AC2B0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56">
                    <a:extLst>
                      <a:ext uri="{FF2B5EF4-FFF2-40B4-BE49-F238E27FC236}">
                        <a16:creationId xmlns:a16="http://schemas.microsoft.com/office/drawing/2014/main" id="{A78F285A-DED1-535B-393A-9C8AF3DEFD7B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" name="Group 115">
                <a:extLst>
                  <a:ext uri="{FF2B5EF4-FFF2-40B4-BE49-F238E27FC236}">
                    <a16:creationId xmlns:a16="http://schemas.microsoft.com/office/drawing/2014/main" id="{73AD6000-3EBE-83B2-76F6-0F77D93766B0}"/>
                  </a:ext>
                </a:extLst>
              </p:cNvPr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" name="Group 65">
                  <a:extLst>
                    <a:ext uri="{FF2B5EF4-FFF2-40B4-BE49-F238E27FC236}">
                      <a16:creationId xmlns:a16="http://schemas.microsoft.com/office/drawing/2014/main" id="{E686307D-4D05-2090-7D2E-A5497844F84F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2" name="Rectangle 59">
                    <a:extLst>
                      <a:ext uri="{FF2B5EF4-FFF2-40B4-BE49-F238E27FC236}">
                        <a16:creationId xmlns:a16="http://schemas.microsoft.com/office/drawing/2014/main" id="{81271B51-2B7D-B610-EF99-A7C3CCE97E55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" name="Rectangle 60">
                    <a:extLst>
                      <a:ext uri="{FF2B5EF4-FFF2-40B4-BE49-F238E27FC236}">
                        <a16:creationId xmlns:a16="http://schemas.microsoft.com/office/drawing/2014/main" id="{3DCFFC1E-4790-BCD6-C6D7-787A51645AF2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61">
                    <a:extLst>
                      <a:ext uri="{FF2B5EF4-FFF2-40B4-BE49-F238E27FC236}">
                        <a16:creationId xmlns:a16="http://schemas.microsoft.com/office/drawing/2014/main" id="{A08F8BFF-B9A9-5A21-C9A2-9A0316191F24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62">
                    <a:extLst>
                      <a:ext uri="{FF2B5EF4-FFF2-40B4-BE49-F238E27FC236}">
                        <a16:creationId xmlns:a16="http://schemas.microsoft.com/office/drawing/2014/main" id="{80A0A88C-8BF4-6D54-0C51-510C06F47A0B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63">
                    <a:extLst>
                      <a:ext uri="{FF2B5EF4-FFF2-40B4-BE49-F238E27FC236}">
                        <a16:creationId xmlns:a16="http://schemas.microsoft.com/office/drawing/2014/main" id="{B23588F7-B914-0BA3-9EA1-4300C51083E4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64">
                    <a:extLst>
                      <a:ext uri="{FF2B5EF4-FFF2-40B4-BE49-F238E27FC236}">
                        <a16:creationId xmlns:a16="http://schemas.microsoft.com/office/drawing/2014/main" id="{023F74C0-D131-ABA2-4613-250C6981FF26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" name="Group 72">
                  <a:extLst>
                    <a:ext uri="{FF2B5EF4-FFF2-40B4-BE49-F238E27FC236}">
                      <a16:creationId xmlns:a16="http://schemas.microsoft.com/office/drawing/2014/main" id="{65ACCCE4-1980-0026-1845-07A41D3A4A45}"/>
                    </a:ext>
                  </a:extLst>
                </p:cNvPr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6" name="Rectangle 66">
                    <a:extLst>
                      <a:ext uri="{FF2B5EF4-FFF2-40B4-BE49-F238E27FC236}">
                        <a16:creationId xmlns:a16="http://schemas.microsoft.com/office/drawing/2014/main" id="{C00097A5-3144-E2FE-E2B1-BD8BF861580A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67">
                    <a:extLst>
                      <a:ext uri="{FF2B5EF4-FFF2-40B4-BE49-F238E27FC236}">
                        <a16:creationId xmlns:a16="http://schemas.microsoft.com/office/drawing/2014/main" id="{A83FF455-189F-D4F5-CFE2-F42F9A137281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68">
                    <a:extLst>
                      <a:ext uri="{FF2B5EF4-FFF2-40B4-BE49-F238E27FC236}">
                        <a16:creationId xmlns:a16="http://schemas.microsoft.com/office/drawing/2014/main" id="{298EAEAB-D211-7502-C9A9-79DFD5062625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69">
                    <a:extLst>
                      <a:ext uri="{FF2B5EF4-FFF2-40B4-BE49-F238E27FC236}">
                        <a16:creationId xmlns:a16="http://schemas.microsoft.com/office/drawing/2014/main" id="{67F6581C-72C3-9D33-9A1A-95E1F6B67545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70">
                    <a:extLst>
                      <a:ext uri="{FF2B5EF4-FFF2-40B4-BE49-F238E27FC236}">
                        <a16:creationId xmlns:a16="http://schemas.microsoft.com/office/drawing/2014/main" id="{DFE0EB91-5238-E3E5-70B9-17BE7143EDDE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71">
                    <a:extLst>
                      <a:ext uri="{FF2B5EF4-FFF2-40B4-BE49-F238E27FC236}">
                        <a16:creationId xmlns:a16="http://schemas.microsoft.com/office/drawing/2014/main" id="{0914D9B0-BB3A-D8DF-870D-EB2C7AD918F1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" name="Group 79">
                  <a:extLst>
                    <a:ext uri="{FF2B5EF4-FFF2-40B4-BE49-F238E27FC236}">
                      <a16:creationId xmlns:a16="http://schemas.microsoft.com/office/drawing/2014/main" id="{8770A462-BF00-7E5F-92A3-26E1930046A4}"/>
                    </a:ext>
                  </a:extLst>
                </p:cNvPr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" name="Rectangle 73">
                    <a:extLst>
                      <a:ext uri="{FF2B5EF4-FFF2-40B4-BE49-F238E27FC236}">
                        <a16:creationId xmlns:a16="http://schemas.microsoft.com/office/drawing/2014/main" id="{FCEAE4B3-3524-1A6B-7B06-BB848DBF9FA5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74">
                    <a:extLst>
                      <a:ext uri="{FF2B5EF4-FFF2-40B4-BE49-F238E27FC236}">
                        <a16:creationId xmlns:a16="http://schemas.microsoft.com/office/drawing/2014/main" id="{0DAC3734-B9C2-9B53-0AFF-CA2159B18583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75">
                    <a:extLst>
                      <a:ext uri="{FF2B5EF4-FFF2-40B4-BE49-F238E27FC236}">
                        <a16:creationId xmlns:a16="http://schemas.microsoft.com/office/drawing/2014/main" id="{C5B3633E-1F25-E6CD-9249-1E4B33270875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76">
                    <a:extLst>
                      <a:ext uri="{FF2B5EF4-FFF2-40B4-BE49-F238E27FC236}">
                        <a16:creationId xmlns:a16="http://schemas.microsoft.com/office/drawing/2014/main" id="{F12B7C4D-9E2C-109C-F08C-585F7A478FCC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7">
                    <a:extLst>
                      <a:ext uri="{FF2B5EF4-FFF2-40B4-BE49-F238E27FC236}">
                        <a16:creationId xmlns:a16="http://schemas.microsoft.com/office/drawing/2014/main" id="{95E6D3EC-76BE-4CB8-8253-894DB1CDB934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" name="Rectangle 78">
                    <a:extLst>
                      <a:ext uri="{FF2B5EF4-FFF2-40B4-BE49-F238E27FC236}">
                        <a16:creationId xmlns:a16="http://schemas.microsoft.com/office/drawing/2014/main" id="{B3B18AFD-A8D3-7857-1E44-FCE5D81794DB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" name="Group 86">
                  <a:extLst>
                    <a:ext uri="{FF2B5EF4-FFF2-40B4-BE49-F238E27FC236}">
                      <a16:creationId xmlns:a16="http://schemas.microsoft.com/office/drawing/2014/main" id="{F6BE9DF0-ABB4-307A-97E7-1167B0B5531C}"/>
                    </a:ext>
                  </a:extLst>
                </p:cNvPr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4" name="Rectangle 80">
                    <a:extLst>
                      <a:ext uri="{FF2B5EF4-FFF2-40B4-BE49-F238E27FC236}">
                        <a16:creationId xmlns:a16="http://schemas.microsoft.com/office/drawing/2014/main" id="{18B28272-1F34-1BB9-3CD4-6600889A9C2D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" name="Rectangle 81">
                    <a:extLst>
                      <a:ext uri="{FF2B5EF4-FFF2-40B4-BE49-F238E27FC236}">
                        <a16:creationId xmlns:a16="http://schemas.microsoft.com/office/drawing/2014/main" id="{88414617-15AD-1BE7-2611-09A7F5FF7E33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" name="Rectangle 82">
                    <a:extLst>
                      <a:ext uri="{FF2B5EF4-FFF2-40B4-BE49-F238E27FC236}">
                        <a16:creationId xmlns:a16="http://schemas.microsoft.com/office/drawing/2014/main" id="{11EFA20B-7C35-8276-28A6-6483D7353209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" name="Rectangle 83">
                    <a:extLst>
                      <a:ext uri="{FF2B5EF4-FFF2-40B4-BE49-F238E27FC236}">
                        <a16:creationId xmlns:a16="http://schemas.microsoft.com/office/drawing/2014/main" id="{46B8F03F-608A-CE2B-6E69-F0DBFB61CD50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" name="Rectangle 84">
                    <a:extLst>
                      <a:ext uri="{FF2B5EF4-FFF2-40B4-BE49-F238E27FC236}">
                        <a16:creationId xmlns:a16="http://schemas.microsoft.com/office/drawing/2014/main" id="{36457601-9A3C-7058-301A-FA831AB56ABB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" name="Rectangle 85">
                    <a:extLst>
                      <a:ext uri="{FF2B5EF4-FFF2-40B4-BE49-F238E27FC236}">
                        <a16:creationId xmlns:a16="http://schemas.microsoft.com/office/drawing/2014/main" id="{D2B09F3A-6F81-C518-8BBD-570A0358376E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" name="Group 93">
                  <a:extLst>
                    <a:ext uri="{FF2B5EF4-FFF2-40B4-BE49-F238E27FC236}">
                      <a16:creationId xmlns:a16="http://schemas.microsoft.com/office/drawing/2014/main" id="{164CFDE4-525E-8A15-3B26-79A68F7E9E9A}"/>
                    </a:ext>
                  </a:extLst>
                </p:cNvPr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" name="Rectangle 87">
                    <a:extLst>
                      <a:ext uri="{FF2B5EF4-FFF2-40B4-BE49-F238E27FC236}">
                        <a16:creationId xmlns:a16="http://schemas.microsoft.com/office/drawing/2014/main" id="{0D337EA4-0E19-D027-EE55-0A49BA6879B4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" name="Rectangle 88">
                    <a:extLst>
                      <a:ext uri="{FF2B5EF4-FFF2-40B4-BE49-F238E27FC236}">
                        <a16:creationId xmlns:a16="http://schemas.microsoft.com/office/drawing/2014/main" id="{8EBED5ED-F009-FE88-CCA6-83A19DC7B293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" name="Rectangle 89">
                    <a:extLst>
                      <a:ext uri="{FF2B5EF4-FFF2-40B4-BE49-F238E27FC236}">
                        <a16:creationId xmlns:a16="http://schemas.microsoft.com/office/drawing/2014/main" id="{C903393F-D2F3-09B3-6503-7CC31807791F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" name="Rectangle 90">
                    <a:extLst>
                      <a:ext uri="{FF2B5EF4-FFF2-40B4-BE49-F238E27FC236}">
                        <a16:creationId xmlns:a16="http://schemas.microsoft.com/office/drawing/2014/main" id="{A6DCE567-2BC1-F5AC-C0CD-1C4F16AD416F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2" name="Rectangle 91">
                    <a:extLst>
                      <a:ext uri="{FF2B5EF4-FFF2-40B4-BE49-F238E27FC236}">
                        <a16:creationId xmlns:a16="http://schemas.microsoft.com/office/drawing/2014/main" id="{DA92A6C1-7CF7-5B0D-96A6-AC281A019EA1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" name="Rectangle 92">
                    <a:extLst>
                      <a:ext uri="{FF2B5EF4-FFF2-40B4-BE49-F238E27FC236}">
                        <a16:creationId xmlns:a16="http://schemas.microsoft.com/office/drawing/2014/main" id="{B6C0E9D3-149D-9C73-6854-6EAC42819E4C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7" name="Group 100">
                  <a:extLst>
                    <a:ext uri="{FF2B5EF4-FFF2-40B4-BE49-F238E27FC236}">
                      <a16:creationId xmlns:a16="http://schemas.microsoft.com/office/drawing/2014/main" id="{89CC975B-FDFD-FAED-C02C-C5384B52656B}"/>
                    </a:ext>
                  </a:extLst>
                </p:cNvPr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2" name="Rectangle 94">
                    <a:extLst>
                      <a:ext uri="{FF2B5EF4-FFF2-40B4-BE49-F238E27FC236}">
                        <a16:creationId xmlns:a16="http://schemas.microsoft.com/office/drawing/2014/main" id="{3937AA55-A590-3FC3-15F7-1C392CE9277D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" name="Rectangle 95">
                    <a:extLst>
                      <a:ext uri="{FF2B5EF4-FFF2-40B4-BE49-F238E27FC236}">
                        <a16:creationId xmlns:a16="http://schemas.microsoft.com/office/drawing/2014/main" id="{7C07A8E9-B109-C7DF-A933-F5E754FCD7FE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" name="Rectangle 96">
                    <a:extLst>
                      <a:ext uri="{FF2B5EF4-FFF2-40B4-BE49-F238E27FC236}">
                        <a16:creationId xmlns:a16="http://schemas.microsoft.com/office/drawing/2014/main" id="{65580E22-3548-1C03-2C0D-5EBD483F5DA2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" name="Rectangle 97">
                    <a:extLst>
                      <a:ext uri="{FF2B5EF4-FFF2-40B4-BE49-F238E27FC236}">
                        <a16:creationId xmlns:a16="http://schemas.microsoft.com/office/drawing/2014/main" id="{47F585E7-4100-03DD-C246-A4BCB4337AA1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" name="Rectangle 98">
                    <a:extLst>
                      <a:ext uri="{FF2B5EF4-FFF2-40B4-BE49-F238E27FC236}">
                        <a16:creationId xmlns:a16="http://schemas.microsoft.com/office/drawing/2014/main" id="{BD15CF54-2B53-6071-8266-FFE8D56C17BB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" name="Rectangle 99">
                    <a:extLst>
                      <a:ext uri="{FF2B5EF4-FFF2-40B4-BE49-F238E27FC236}">
                        <a16:creationId xmlns:a16="http://schemas.microsoft.com/office/drawing/2014/main" id="{F19C069A-A6EB-61D0-8F41-6FFE5EF54698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" name="Group 107">
                  <a:extLst>
                    <a:ext uri="{FF2B5EF4-FFF2-40B4-BE49-F238E27FC236}">
                      <a16:creationId xmlns:a16="http://schemas.microsoft.com/office/drawing/2014/main" id="{3CA7937E-EAFD-9BD6-2056-23366FA3F7A8}"/>
                    </a:ext>
                  </a:extLst>
                </p:cNvPr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" name="Rectangle 101">
                    <a:extLst>
                      <a:ext uri="{FF2B5EF4-FFF2-40B4-BE49-F238E27FC236}">
                        <a16:creationId xmlns:a16="http://schemas.microsoft.com/office/drawing/2014/main" id="{7F710A10-D4A6-1EDB-945B-0DE574AA8CD9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" name="Rectangle 102">
                    <a:extLst>
                      <a:ext uri="{FF2B5EF4-FFF2-40B4-BE49-F238E27FC236}">
                        <a16:creationId xmlns:a16="http://schemas.microsoft.com/office/drawing/2014/main" id="{F6B80E7F-0B72-25D7-A167-0CF8F1FC7F8E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" name="Rectangle 103">
                    <a:extLst>
                      <a:ext uri="{FF2B5EF4-FFF2-40B4-BE49-F238E27FC236}">
                        <a16:creationId xmlns:a16="http://schemas.microsoft.com/office/drawing/2014/main" id="{8F48439F-B8B9-4957-325B-AF685D5BBA91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9" name="Rectangle 104">
                    <a:extLst>
                      <a:ext uri="{FF2B5EF4-FFF2-40B4-BE49-F238E27FC236}">
                        <a16:creationId xmlns:a16="http://schemas.microsoft.com/office/drawing/2014/main" id="{7D37B741-797D-985E-86B1-3A52E6BB5697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" name="Rectangle 105">
                    <a:extLst>
                      <a:ext uri="{FF2B5EF4-FFF2-40B4-BE49-F238E27FC236}">
                        <a16:creationId xmlns:a16="http://schemas.microsoft.com/office/drawing/2014/main" id="{657946CD-79C4-D0D0-4527-BEE186EC5B50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" name="Rectangle 106">
                    <a:extLst>
                      <a:ext uri="{FF2B5EF4-FFF2-40B4-BE49-F238E27FC236}">
                        <a16:creationId xmlns:a16="http://schemas.microsoft.com/office/drawing/2014/main" id="{1BB16274-7EFC-5971-12F6-1C329A021705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" name="Group 114">
                  <a:extLst>
                    <a:ext uri="{FF2B5EF4-FFF2-40B4-BE49-F238E27FC236}">
                      <a16:creationId xmlns:a16="http://schemas.microsoft.com/office/drawing/2014/main" id="{79F8156D-3AF1-73F1-776C-FF3422866759}"/>
                    </a:ext>
                  </a:extLst>
                </p:cNvPr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0" name="Rectangle 108">
                    <a:extLst>
                      <a:ext uri="{FF2B5EF4-FFF2-40B4-BE49-F238E27FC236}">
                        <a16:creationId xmlns:a16="http://schemas.microsoft.com/office/drawing/2014/main" id="{F613350D-A6E0-8A30-CFAB-B1D7FF65C82A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" name="Rectangle 109">
                    <a:extLst>
                      <a:ext uri="{FF2B5EF4-FFF2-40B4-BE49-F238E27FC236}">
                        <a16:creationId xmlns:a16="http://schemas.microsoft.com/office/drawing/2014/main" id="{8F39E598-A568-DD4D-0396-11137CE259C2}"/>
                      </a:ext>
                    </a:extLst>
                  </p:cNvPr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" name="Rectangle 110">
                    <a:extLst>
                      <a:ext uri="{FF2B5EF4-FFF2-40B4-BE49-F238E27FC236}">
                        <a16:creationId xmlns:a16="http://schemas.microsoft.com/office/drawing/2014/main" id="{F045A026-494E-35CD-7ADB-BA0EA4EE20BD}"/>
                      </a:ext>
                    </a:extLst>
                  </p:cNvPr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" name="Rectangle 111">
                    <a:extLst>
                      <a:ext uri="{FF2B5EF4-FFF2-40B4-BE49-F238E27FC236}">
                        <a16:creationId xmlns:a16="http://schemas.microsoft.com/office/drawing/2014/main" id="{7953D3FA-8E70-3D19-E90E-FF55E285BFF0}"/>
                      </a:ext>
                    </a:extLst>
                  </p:cNvPr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" name="Rectangle 112">
                    <a:extLst>
                      <a:ext uri="{FF2B5EF4-FFF2-40B4-BE49-F238E27FC236}">
                        <a16:creationId xmlns:a16="http://schemas.microsoft.com/office/drawing/2014/main" id="{406A9AAB-AD6D-A4F8-4D90-DE5A25877E32}"/>
                      </a:ext>
                    </a:extLst>
                  </p:cNvPr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" name="Rectangle 113">
                    <a:extLst>
                      <a:ext uri="{FF2B5EF4-FFF2-40B4-BE49-F238E27FC236}">
                        <a16:creationId xmlns:a16="http://schemas.microsoft.com/office/drawing/2014/main" id="{D1B1151C-6EC3-F31C-80B9-D3D074872730}"/>
                      </a:ext>
                    </a:extLst>
                  </p:cNvPr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" name="Rectangle 117">
              <a:extLst>
                <a:ext uri="{FF2B5EF4-FFF2-40B4-BE49-F238E27FC236}">
                  <a16:creationId xmlns:a16="http://schemas.microsoft.com/office/drawing/2014/main" id="{60EB10C4-B26E-1D7A-82C4-FC4D1677D4C9}"/>
                </a:ext>
              </a:extLst>
            </p:cNvPr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60085-87EA-BF95-2FB1-EE367EC0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52127-C7E0-D91C-65A7-1B18EB03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013C-AA48-E2FD-CE51-FFB6ADC5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95F7-FDDE-8AA2-AA83-888F4C7E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E1EE-0ED6-2F87-40D6-933A35DB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C613-7D5F-498C-AC62-FEF2FFCE877A}" type="slidenum">
              <a:rPr lang="en-US" smtClean="0"/>
              <a:t>‹#›</a:t>
            </a:fld>
            <a:endParaRPr lang="en-US"/>
          </a:p>
        </p:txBody>
      </p:sp>
      <p:pic>
        <p:nvPicPr>
          <p:cNvPr id="124" name="Picture 121" descr="Picture 121">
            <a:extLst>
              <a:ext uri="{FF2B5EF4-FFF2-40B4-BE49-F238E27FC236}">
                <a16:creationId xmlns:a16="http://schemas.microsoft.com/office/drawing/2014/main" id="{3E74AFE8-3D73-3277-F65C-53121DBF86A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7701" y="5812795"/>
            <a:ext cx="801634" cy="4991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84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uljeonog@skk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jeong-6man-ipmon-problem-statement/" TargetMode="External"/><Relationship Id="rId2" Type="http://schemas.openxmlformats.org/officeDocument/2006/relationships/hyperlink" Target="https://github.com/IETF-Hackathon/ietf117-project-presentations/blob/main/IETF117-IPMON-Hackathon-Project-v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draft-jeong-6man-ipv6-over-5g-v2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jeong-ipwave-context-aware-naviga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02F2-1AC8-1C32-5BA0-B27730F93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250" y="1766420"/>
            <a:ext cx="11028460" cy="2071010"/>
          </a:xfrm>
        </p:spPr>
        <p:txBody>
          <a:bodyPr anchor="t">
            <a:normAutofit/>
          </a:bodyPr>
          <a:lstStyle/>
          <a:p>
            <a:r>
              <a:rPr lang="en-US" sz="3600" dirty="0"/>
              <a:t>IETF-117 Side Meeting</a:t>
            </a:r>
            <a:br>
              <a:rPr lang="en-US" sz="3600" dirty="0"/>
            </a:br>
            <a:br>
              <a:rPr lang="en-US" sz="3000" dirty="0"/>
            </a:br>
            <a:r>
              <a:rPr lang="en-US" sz="4200" dirty="0">
                <a:solidFill>
                  <a:srgbClr val="0000FF"/>
                </a:solidFill>
              </a:rPr>
              <a:t>IPv6 Mobile Object Networking (IPMON)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66569-7017-7336-1886-3ECD914E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733"/>
            <a:ext cx="9144000" cy="1655762"/>
          </a:xfrm>
        </p:spPr>
        <p:txBody>
          <a:bodyPr/>
          <a:lstStyle/>
          <a:p>
            <a:r>
              <a:rPr lang="en-US"/>
              <a:t>Chair: </a:t>
            </a:r>
            <a:r>
              <a:rPr lang="en-US" dirty="0"/>
              <a:t>Jaehoon (Paul) Jeong </a:t>
            </a:r>
          </a:p>
          <a:p>
            <a:r>
              <a:rPr lang="en-US" dirty="0"/>
              <a:t>Sungkyunkwan University (SKKU)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pauljeong@skku.edu</a:t>
            </a:r>
            <a:r>
              <a:rPr lang="en-US" dirty="0"/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FE959-E717-259C-372E-C4D46245B552}"/>
              </a:ext>
            </a:extLst>
          </p:cNvPr>
          <p:cNvSpPr txBox="1"/>
          <p:nvPr/>
        </p:nvSpPr>
        <p:spPr>
          <a:xfrm>
            <a:off x="4654884" y="3696353"/>
            <a:ext cx="288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25, 2023</a:t>
            </a:r>
          </a:p>
        </p:txBody>
      </p:sp>
    </p:spTree>
    <p:extLst>
      <p:ext uri="{BB962C8B-B14F-4D97-AF65-F5344CB8AC3E}">
        <p14:creationId xmlns:p14="http://schemas.microsoft.com/office/powerpoint/2010/main" val="419061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9AB9-11BE-BCF8-CDF1-AAD62031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C875-BB1A-46F0-1779-9FE805CF3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779" y="1579135"/>
            <a:ext cx="1079607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Agenda Bash: Side Meeting Chair - Jaehoon Paul Jeong (5 min)</a:t>
            </a:r>
          </a:p>
          <a:p>
            <a:endParaRPr lang="en-US" dirty="0"/>
          </a:p>
          <a:p>
            <a:r>
              <a:rPr lang="en-US" altLang="ko-KR" dirty="0"/>
              <a:t>IETF-117 IPMON Hackathon Project: </a:t>
            </a:r>
            <a:r>
              <a:rPr lang="en-US" altLang="ko-KR" dirty="0" err="1"/>
              <a:t>Hyeonah</a:t>
            </a:r>
            <a:r>
              <a:rPr lang="en-US" altLang="ko-KR" dirty="0"/>
              <a:t> Jung (10 min)</a:t>
            </a:r>
          </a:p>
          <a:p>
            <a:pPr lvl="1"/>
            <a:r>
              <a:rPr lang="en-US" altLang="ko-KR" dirty="0">
                <a:hlinkClick r:id="rId2"/>
              </a:rPr>
              <a:t>https://github.com/IETF-Hackathon/ietf117-project-presentations/blob/main/IETF117-IPMON-Hackathon-Project-v05.pdf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IPMON Problem Statement and Use Cases: Jaehoon Paul Jeong </a:t>
            </a:r>
            <a:br>
              <a:rPr lang="en-US" dirty="0"/>
            </a:br>
            <a:r>
              <a:rPr lang="en-US" dirty="0"/>
              <a:t>(20 min)</a:t>
            </a:r>
          </a:p>
          <a:p>
            <a:pPr lvl="1"/>
            <a:r>
              <a:rPr lang="en-US" dirty="0">
                <a:hlinkClick r:id="rId3"/>
              </a:rPr>
              <a:t>https://datatracker.ietf.org/doc/draft-jeong-6man-ipmon-problem-statement/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https://datatracker.ietf.org/doc/draft-jeong-6man-ipv6-over-5g-v2x/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9F86-5F90-5D78-D11A-CC039D07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E4CE-F3AB-3878-F991-649CE603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2A93-C802-6117-4900-687BC616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F057-6C02-0FF8-330A-6B59E94F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FF60-4DA3-166D-58B2-7A6C8369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7" y="1404205"/>
            <a:ext cx="10648406" cy="5115863"/>
          </a:xfrm>
        </p:spPr>
        <p:txBody>
          <a:bodyPr>
            <a:normAutofit/>
          </a:bodyPr>
          <a:lstStyle/>
          <a:p>
            <a:r>
              <a:rPr lang="en-US" altLang="ko-KR" dirty="0"/>
              <a:t>Context-Aware Navigation Protocol: </a:t>
            </a:r>
            <a:r>
              <a:rPr lang="en-US" altLang="ko-KR" dirty="0" err="1"/>
              <a:t>Junhee</a:t>
            </a:r>
            <a:r>
              <a:rPr lang="en-US" altLang="ko-KR" dirty="0"/>
              <a:t> Kwon (15 min)</a:t>
            </a:r>
          </a:p>
          <a:p>
            <a:pPr lvl="1"/>
            <a:r>
              <a:rPr lang="en-US" altLang="ko-KR" dirty="0">
                <a:hlinkClick r:id="rId2"/>
              </a:rPr>
              <a:t>https://datatracker.ietf.org/doc/draft-jeong-ipwave-context-aware-navigator/</a:t>
            </a:r>
            <a:r>
              <a:rPr lang="en-US" altLang="ko-KR" dirty="0"/>
              <a:t>  </a:t>
            </a:r>
          </a:p>
          <a:p>
            <a:endParaRPr lang="en-US" sz="2600" dirty="0"/>
          </a:p>
          <a:p>
            <a:r>
              <a:rPr lang="en-US" dirty="0"/>
              <a:t>IPMON Charter Review: </a:t>
            </a:r>
            <a:r>
              <a:rPr lang="en-US" altLang="ko-KR" dirty="0"/>
              <a:t>Jung-Soo Park</a:t>
            </a:r>
            <a:r>
              <a:rPr lang="en-US" dirty="0"/>
              <a:t> (10 min)</a:t>
            </a:r>
          </a:p>
          <a:p>
            <a:endParaRPr lang="en-US" sz="2600" dirty="0"/>
          </a:p>
          <a:p>
            <a:r>
              <a:rPr lang="en-US" altLang="ko-KR" dirty="0"/>
              <a:t>Open Discussion (30 min)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0B4C-3D5F-7BD1-CA28-D47D201D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21BD-8859-1ED3-D600-EF147F62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31C4-8CFF-12C8-15BC-62E7085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ACAF3B-0790-AE5A-FAD2-A8E4ABFD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55813"/>
          </a:xfrm>
        </p:spPr>
        <p:txBody>
          <a:bodyPr/>
          <a:lstStyle/>
          <a:p>
            <a:pPr algn="ctr"/>
            <a:r>
              <a:rPr lang="en-US" dirty="0"/>
              <a:t>Thanks and Q/A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9F0F7-5871-8921-2C42-130D9E4D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BF5D-E4DB-06A4-AFD9-AAE6C09B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IETF 117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A78C-AAFD-2C4A-6259-4C2C6D48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C613-7D5F-498C-AC62-FEF2FFCE8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179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IETF-117 Side Meeting  IPv6 Mobile Object Networking (IPMON)</vt:lpstr>
      <vt:lpstr>Agenda (1/2)</vt:lpstr>
      <vt:lpstr>Agenda (2/2)</vt:lpstr>
      <vt:lpstr>Thanks and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IETF-115 Side Meeting IPv6 over 5G V2X</dc:title>
  <dc:creator>Shen Yiwen</dc:creator>
  <cp:lastModifiedBy>Jaehoon Jeong</cp:lastModifiedBy>
  <cp:revision>105</cp:revision>
  <dcterms:created xsi:type="dcterms:W3CDTF">2022-11-08T14:08:24Z</dcterms:created>
  <dcterms:modified xsi:type="dcterms:W3CDTF">2023-07-25T18:59:05Z</dcterms:modified>
</cp:coreProperties>
</file>