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04" r:id="rId2"/>
    <p:sldId id="278" r:id="rId3"/>
    <p:sldId id="279" r:id="rId4"/>
    <p:sldId id="305" r:id="rId5"/>
    <p:sldId id="436" r:id="rId6"/>
    <p:sldId id="419" r:id="rId7"/>
    <p:sldId id="442" r:id="rId8"/>
    <p:sldId id="443" r:id="rId9"/>
    <p:sldId id="444" r:id="rId10"/>
    <p:sldId id="437" r:id="rId11"/>
    <p:sldId id="438" r:id="rId12"/>
    <p:sldId id="439" r:id="rId13"/>
    <p:sldId id="440" r:id="rId14"/>
    <p:sldId id="441" r:id="rId15"/>
    <p:sldId id="445" r:id="rId16"/>
    <p:sldId id="446" r:id="rId17"/>
    <p:sldId id="316" r:id="rId18"/>
    <p:sldId id="375" r:id="rId19"/>
    <p:sldId id="423" r:id="rId20"/>
    <p:sldId id="447" r:id="rId21"/>
    <p:sldId id="448" r:id="rId22"/>
    <p:sldId id="449" r:id="rId23"/>
    <p:sldId id="450" r:id="rId24"/>
    <p:sldId id="451" r:id="rId25"/>
    <p:sldId id="452" r:id="rId26"/>
    <p:sldId id="427" r:id="rId27"/>
    <p:sldId id="317" r:id="rId28"/>
    <p:sldId id="418" r:id="rId29"/>
    <p:sldId id="429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31" r:id="rId38"/>
    <p:sldId id="318" r:id="rId39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HY헤드라인M" panose="02030600000101010101" pitchFamily="18" charset="-127"/>
      <p:regular r:id="rId44"/>
    </p:embeddedFont>
    <p:embeddedFont>
      <p:font typeface="HY강M" panose="020B0600000101010101" charset="-127"/>
      <p:regular r:id="rId45"/>
    </p:embeddedFont>
    <p:embeddedFont>
      <p:font typeface="HY강B" panose="020B0600000101010101" charset="-127"/>
      <p:regular r:id="rId46"/>
    </p:embeddedFont>
    <p:embeddedFont>
      <p:font typeface="Segoe UI Black" panose="020B0604020202020204" charset="0"/>
      <p:bold r:id="rId47"/>
      <p:boldItalic r:id="rId48"/>
    </p:embeddedFont>
    <p:embeddedFont>
      <p:font typeface="Yoon 윤고딕 520_TT" panose="020B0600000101010101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4" d="100"/>
          <a:sy n="104" d="100"/>
        </p:scale>
        <p:origin x="-17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49345;&#49549;&#47928;&#51228;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611" y="1031209"/>
            <a:ext cx="82327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 : public B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19051" y="692696"/>
            <a:ext cx="6552728" cy="61217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966" y="1064646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19151" y="1521169"/>
            <a:ext cx="4752528" cy="46593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4875" y="1883179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83213" y="2348880"/>
            <a:ext cx="3224404" cy="33396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875" y="2924944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rivate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5342" y="2492896"/>
            <a:ext cx="7065912" cy="2016224"/>
            <a:chOff x="1061096" y="1024642"/>
            <a:chExt cx="7704856" cy="201622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17700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Overriding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오버라이딩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21558" y="3121676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함수의 처리동작이 마음에     들지 않을 경우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만들어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dongmul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//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4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81896" y="1988840"/>
            <a:ext cx="7065912" cy="3096344"/>
            <a:chOff x="1061096" y="1024642"/>
            <a:chExt cx="7704856" cy="30963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850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UpCasting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업캐스팅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98112" y="2617620"/>
            <a:ext cx="665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주소값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변수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담아 사용한다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부모가 동일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할 경우 해당 부모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일괄 처리한다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강아지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원숭이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&amp;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Login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만들어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Computer 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함께 상속관계를 만들어 사용하시오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365104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3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다중상속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332604"/>
            <a:ext cx="7065912" cy="2267688"/>
            <a:chOff x="1061096" y="1024642"/>
            <a:chExt cx="7704856" cy="2267688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0214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915151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둘 이상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상속 받은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지원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하며 다른 언어에서는 지양하는 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자식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다른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되는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225" y="3364216"/>
            <a:ext cx="411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B : public A{};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public B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572" y="2852936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572" y="3986778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572" y="508518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2" idx="0"/>
          </p:cNvCxnSpPr>
          <p:nvPr/>
        </p:nvCxnSpPr>
        <p:spPr>
          <a:xfrm>
            <a:off x="7056688" y="3573016"/>
            <a:ext cx="0" cy="413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7056688" y="4706858"/>
            <a:ext cx="0" cy="37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가상함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 이상 인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11752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3274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2837" y="484281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655868" y="3889034"/>
            <a:ext cx="1191085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846953" y="3889034"/>
            <a:ext cx="1110437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위의 두 가지가 혼합된 형태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D : public B{};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E : public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C,public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D 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56378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641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7810" y="4154794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489644" y="3793013"/>
            <a:ext cx="801432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291076" y="3793013"/>
            <a:ext cx="834831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82662" y="414546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7125907" y="3793013"/>
            <a:ext cx="790021" cy="3524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92641" y="511067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23" idx="2"/>
            <a:endCxn id="31" idx="0"/>
          </p:cNvCxnSpPr>
          <p:nvPr/>
        </p:nvCxnSpPr>
        <p:spPr>
          <a:xfrm>
            <a:off x="6291076" y="4757208"/>
            <a:ext cx="834831" cy="353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1" idx="0"/>
          </p:cNvCxnSpPr>
          <p:nvPr/>
        </p:nvCxnSpPr>
        <p:spPr>
          <a:xfrm flipH="1">
            <a:off x="7125907" y="4747881"/>
            <a:ext cx="790021" cy="3627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func2()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func2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A::func();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46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성별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이름을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번호 를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위의 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상속받은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만들어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Person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호출가능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가상함수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4007470"/>
            <a:chOff x="1061096" y="1024642"/>
            <a:chExt cx="7704856" cy="400747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3761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자식의 주소를 부모 포인터에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업캐스팅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했을 시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사용하게 해주는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작성한다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써주어야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797794"/>
            <a:ext cx="7065912" cy="2763190"/>
            <a:chOff x="1061096" y="1024642"/>
            <a:chExt cx="7704856" cy="276319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516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순수가상함수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542197"/>
            <a:ext cx="6907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사용하지 않는 함수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이지만 자식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는 무조건 동일한 이름으로 함수를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적용하게 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강제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= 0;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순수가상함수예제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2557967"/>
            <a:ext cx="7065912" cy="1847230"/>
            <a:chOff x="1061096" y="1024642"/>
            <a:chExt cx="7704856" cy="184723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160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3302370"/>
            <a:ext cx="690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다중 상속으로 인한 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여러 번 생성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못하게 끔 제어하는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virtual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8749" y="2534445"/>
            <a:ext cx="737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RPG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게임을 객체지향으로 설계 한 후에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무기와 상점기능 추가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BoxErase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MenuSelectCursor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19407" y="436510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389352"/>
            <a:chOff x="1061096" y="1024642"/>
            <a:chExt cx="7704856" cy="238935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1431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011227"/>
            <a:ext cx="665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자신의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맴버인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것 처럼 사용이 가능하다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재사용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관련이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8239" y="1751937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71600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2101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2304920" y="2564297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8" idx="0"/>
          </p:cNvCxnSpPr>
          <p:nvPr/>
        </p:nvCxnSpPr>
        <p:spPr>
          <a:xfrm>
            <a:off x="4720170" y="2564297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22989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55776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55776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9533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2320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52320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52320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1652" y="1356156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class(Parent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6402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8688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"A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"B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64527"/>
            <a:ext cx="82327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39762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 ~ a( ~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Student Class</a:t>
            </a:r>
          </a:p>
          <a:p>
            <a:pPr marL="800100" lvl="1" indent="-34290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학생이다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학생은 사람이다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57818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57884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6446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has ~ a( 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가지고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Phone Class</a:t>
            </a:r>
          </a:p>
          <a:p>
            <a:pPr marL="800100" lvl="1" indent="-34290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Phone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핸드폰은 사람을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핸드폰을 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52120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2186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0748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52186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5457</TotalTime>
  <Words>829</Words>
  <Application>Microsoft Office PowerPoint</Application>
  <PresentationFormat>화면 슬라이드 쇼(4:3)</PresentationFormat>
  <Paragraphs>724</Paragraphs>
  <Slides>38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Arial</vt:lpstr>
      <vt:lpstr>HY견고딕</vt:lpstr>
      <vt:lpstr>맑은 고딕</vt:lpstr>
      <vt:lpstr>HY헤드라인M</vt:lpstr>
      <vt:lpstr>HY강M</vt:lpstr>
      <vt:lpstr>HY강B</vt:lpstr>
      <vt:lpstr>Segoe UI Black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341</cp:revision>
  <dcterms:created xsi:type="dcterms:W3CDTF">2013-09-05T09:43:46Z</dcterms:created>
  <dcterms:modified xsi:type="dcterms:W3CDTF">2019-07-11T04:00:29Z</dcterms:modified>
</cp:coreProperties>
</file>