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04" r:id="rId2"/>
    <p:sldId id="278" r:id="rId3"/>
    <p:sldId id="279" r:id="rId4"/>
    <p:sldId id="305" r:id="rId5"/>
    <p:sldId id="460" r:id="rId6"/>
    <p:sldId id="461" r:id="rId7"/>
    <p:sldId id="462" r:id="rId8"/>
    <p:sldId id="316" r:id="rId9"/>
    <p:sldId id="375" r:id="rId10"/>
    <p:sldId id="449" r:id="rId11"/>
    <p:sldId id="463" r:id="rId12"/>
    <p:sldId id="464" r:id="rId13"/>
    <p:sldId id="465" r:id="rId14"/>
    <p:sldId id="466" r:id="rId15"/>
    <p:sldId id="427" r:id="rId16"/>
    <p:sldId id="317" r:id="rId17"/>
    <p:sldId id="418" r:id="rId18"/>
    <p:sldId id="467" r:id="rId19"/>
    <p:sldId id="429" r:id="rId20"/>
    <p:sldId id="468" r:id="rId21"/>
    <p:sldId id="469" r:id="rId22"/>
    <p:sldId id="470" r:id="rId23"/>
    <p:sldId id="471" r:id="rId24"/>
    <p:sldId id="431" r:id="rId25"/>
    <p:sldId id="476" r:id="rId26"/>
    <p:sldId id="472" r:id="rId27"/>
    <p:sldId id="473" r:id="rId28"/>
    <p:sldId id="474" r:id="rId29"/>
    <p:sldId id="475" r:id="rId30"/>
    <p:sldId id="318" r:id="rId31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33"/>
    </p:embeddedFont>
    <p:embeddedFont>
      <p:font typeface="HY강B" panose="020B0600000101010101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HY강M" panose="020B0600000101010101" charset="-127"/>
      <p:regular r:id="rId36"/>
    </p:embeddedFont>
    <p:embeddedFont>
      <p:font typeface="Segoe UI Black" panose="020B0604020202020204" charset="0"/>
      <p:bold r:id="rId37"/>
      <p:boldItalic r:id="rId38"/>
    </p:embeddedFont>
    <p:embeddedFont>
      <p:font typeface="HY견고딕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void main() 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3 + 4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+ 1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+ 2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+ 3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4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1743184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오버로딩이 불가능한 연산자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53375"/>
              </p:ext>
            </p:extLst>
          </p:nvPr>
        </p:nvGraphicFramePr>
        <p:xfrm>
          <a:off x="1547664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접근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.*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지시 포인터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::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지정 연산자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: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조건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Print() {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ov1(10, 20), ov2(0, 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ov1 + 10;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ov2.Print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x, y;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Print() {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Point::operator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((this-&gt;x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&amp;&amp; (this-&gt;y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ov1(10, 20), ov2(10,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(ov1 == ov2)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==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5401" y="1662040"/>
            <a:ext cx="8107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Count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cnt1 = 0; cnt2 = 0; }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Count(int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n1, int n2) { cnt1 = n1; cnt2 = n2;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GetCnt1() { return cnt1;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GetCnt2() { return 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++() { ++cnt1; ++cnt2;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--() { --cnt1; --cnt2;}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co1(5,10), 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++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--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"co1.cnt1 : " &lt;&lt; co1.GetCnt1() &lt;&lt;"\tco2.cnt2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"co2.cnt1 : " &lt;&lt; co2.GetCnt1() &lt;&lt; 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267" y="1292919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증감연산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47837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00186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1988840"/>
            <a:ext cx="7468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연산자 오버로딩을 작성 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(ex.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작은수에서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큰수로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나눌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수있게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예외처리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Time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만들어 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가 가능한 연산자 오버로딩을 작성 후 프로그램을 완성하시오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 class)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class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m_iHour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m_iMin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void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ShowTime();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operator + (Time time);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Time(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Hour,int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Min);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~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};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2926556"/>
            <a:chOff x="1061096" y="1024642"/>
            <a:chExt cx="7704856" cy="2926556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680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템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플릿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무관하게 처리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있는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 타입을 인자로 전달 할 수 있으며      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일반화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가능하다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su1,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void Sum(Type su1, Type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su1,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정수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su1 &gt;&gt;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실수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num1 &gt;&gt;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Add(su1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su2);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n1 + n2;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“n1 + n2 = " &lt;&lt; sum 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 Big(t x, t y)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Big(20, 10)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Big(2.2, 1.1)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Big('z', 'a')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Big(4.4f, 3.3f)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581483"/>
            <a:ext cx="77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template &lt;typename t1, typename t2&gt;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t1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(t2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10.2;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119205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&lt;&lt; "Template Function \t" &lt;&lt; v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&lt;char&gt;(char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"Specialization Template Function \t" &lt;&lt; v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(10.1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(0x10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('a');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4958" y="2847906"/>
            <a:ext cx="754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전달 받은 값을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증가 시켜주는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수를 입력 받아 최소값을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 수를 입력 받아 최대값을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8256" y="473083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오버로딩 예제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Display()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Display();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template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Point&lt;Type&gt;::Display()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Size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b;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 { a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(A); b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(B);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print()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", 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si1;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&lt;float, double&gt; si2;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si1.print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si2.print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STACK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top;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s) { size = s; top = new T[size];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push(T a) { *top = a; top++;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pop() {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*--top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&lt;float&gt; stack(3);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(2.2f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(1.1f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0852" y="980334"/>
            <a:ext cx="7065912" cy="5303866"/>
            <a:chOff x="1061096" y="1024642"/>
            <a:chExt cx="7704856" cy="530386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50856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Friend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2" y="1615360"/>
            <a:ext cx="708223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선언화 함으로써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함수처럼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Class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마치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맴버함수를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 함수로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시킬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============================================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예외적인 경우에 필요하다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사용 하는 측면에서 추가적으로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영역에 접근하는 함수를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만들지않아도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편리하다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단점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객체 지향개념이 모호해진다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간의 의존도를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높혀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유연성있는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코드가 아니게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a);</a:t>
            </a:r>
          </a:p>
          <a:p>
            <a:r>
              <a:rPr lang="es-E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s-ES" altLang="ko-KR" sz="1200" dirty="0">
                <a:latin typeface="HY견고딕" pitchFamily="18" charset="-127"/>
                <a:ea typeface="HY견고딕" pitchFamily="18" charset="-127"/>
              </a:rPr>
              <a:t>() { x = 0; y = 0;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"x, y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좌표 입력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B;</a:t>
            </a:r>
          </a:p>
          <a:p>
            <a:r>
              <a:rPr lang="es-ES" altLang="ko-KR" sz="105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05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: x(0), y(0) {}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(A &amp;a)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 y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Class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282" y="1342691"/>
            <a:ext cx="82327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b.GetA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2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전역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220940"/>
            <a:ext cx="7065912" cy="4192740"/>
            <a:chOff x="1061096" y="1024642"/>
            <a:chExt cx="7704856" cy="419274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9465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 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803487"/>
            <a:ext cx="640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객체를 대상으로 직접 연산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연산자를   재정의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기존 연산자의 의미를 유지해야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(ex. + -&gt; /(x))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우선순위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변경이 불가능하다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디폴드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매개변수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가질 수 없다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연산에 사용되는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피연산자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 하나 이상은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이어야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729</Words>
  <Application>Microsoft Office PowerPoint</Application>
  <PresentationFormat>화면 슬라이드 쇼(4:3)</PresentationFormat>
  <Paragraphs>601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Yoon 윤고딕 520_TT</vt:lpstr>
      <vt:lpstr>HY강B</vt:lpstr>
      <vt:lpstr>HY헤드라인M</vt:lpstr>
      <vt:lpstr>HY강M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351</cp:revision>
  <dcterms:created xsi:type="dcterms:W3CDTF">2013-09-05T09:43:46Z</dcterms:created>
  <dcterms:modified xsi:type="dcterms:W3CDTF">2018-09-19T04:26:12Z</dcterms:modified>
</cp:coreProperties>
</file>