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18016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0" autoAdjust="0"/>
    <p:restoredTop sz="94660"/>
  </p:normalViewPr>
  <p:slideViewPr>
    <p:cSldViewPr snapToGrid="0">
      <p:cViewPr>
        <p:scale>
          <a:sx n="25" d="100"/>
          <a:sy n="25" d="100"/>
        </p:scale>
        <p:origin x="183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1F-4546-ADF4-2F9E2C31CC89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1F-4546-ADF4-2F9E2C31CC89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1F-4546-ADF4-2F9E2C31CC89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1F-4546-ADF4-2F9E2C31CC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377</c:v>
                </c:pt>
                <c:pt idx="1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FE4-9374-F41307AD460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7-4583-AB79-72B6BA06591E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7-4583-AB79-72B6BA06591E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7-4583-AB79-72B6BA06591E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17-4583-AB79-72B6BA0659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1937</c:v>
                </c:pt>
                <c:pt idx="1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FE4-9374-F41307AD460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금액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>
                    <a:tint val="58000"/>
                  </a:schemeClr>
                </a:fgClr>
                <a:bgClr>
                  <a:schemeClr val="accent2">
                    <a:tint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B40-4195-A0D7-E986AE70361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>
                    <a:tint val="86000"/>
                  </a:schemeClr>
                </a:fgClr>
                <a:bgClr>
                  <a:schemeClr val="accent2">
                    <a:tint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B40-4195-A0D7-E986AE70361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2">
                    <a:shade val="86000"/>
                  </a:schemeClr>
                </a:fgClr>
                <a:bgClr>
                  <a:schemeClr val="accent2">
                    <a:shade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DB40-4195-A0D7-E986AE70361C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shade val="58000"/>
                  </a:schemeClr>
                </a:fgClr>
                <a:bgClr>
                  <a:schemeClr val="accent2">
                    <a:shade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DB40-4195-A0D7-E986AE7036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100309000</c:v>
                </c:pt>
                <c:pt idx="1">
                  <c:v>37000000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4-4444-BEA2-4B41DF53BC3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A21-431B-857A-535B35524963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A21-431B-857A-535B35524963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A21-431B-857A-535B35524963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A21-431B-857A-535B35524963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BA21-431B-857A-535B35524963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BA21-431B-857A-535B35524963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BA21-431B-857A-535B355249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전산기반</c:v>
                </c:pt>
                <c:pt idx="1">
                  <c:v>서버장비</c:v>
                </c:pt>
                <c:pt idx="2">
                  <c:v>백업장비</c:v>
                </c:pt>
                <c:pt idx="3">
                  <c:v>스토리지</c:v>
                </c:pt>
                <c:pt idx="4">
                  <c:v>기타장비</c:v>
                </c:pt>
                <c:pt idx="5">
                  <c:v>보안장비</c:v>
                </c:pt>
                <c:pt idx="6">
                  <c:v>네트워크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334</c:v>
                </c:pt>
                <c:pt idx="1">
                  <c:v>10903</c:v>
                </c:pt>
                <c:pt idx="2">
                  <c:v>78</c:v>
                </c:pt>
                <c:pt idx="3">
                  <c:v>6657</c:v>
                </c:pt>
                <c:pt idx="4">
                  <c:v>105</c:v>
                </c:pt>
                <c:pt idx="5">
                  <c:v>1024</c:v>
                </c:pt>
                <c:pt idx="6">
                  <c:v>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A21-431B-857A-535B3552496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A21-431B-857A-535B35524963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A21-431B-857A-535B35524963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A21-431B-857A-535B35524963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A21-431B-857A-535B35524963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BA21-431B-857A-535B35524963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BA21-431B-857A-535B35524963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BA21-431B-857A-535B35524963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E-13BE-41C0-9258-CC184F56C87E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13BE-41C0-9258-CC184F56C8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시스템</c:v>
                </c:pt>
                <c:pt idx="1">
                  <c:v>미들웨어</c:v>
                </c:pt>
                <c:pt idx="2">
                  <c:v>DB관리</c:v>
                </c:pt>
                <c:pt idx="3">
                  <c:v>백업관리</c:v>
                </c:pt>
                <c:pt idx="4">
                  <c:v>정보보호</c:v>
                </c:pt>
                <c:pt idx="5">
                  <c:v>관제</c:v>
                </c:pt>
                <c:pt idx="6">
                  <c:v>가상화</c:v>
                </c:pt>
                <c:pt idx="7">
                  <c:v>응용/개발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193</c:v>
                </c:pt>
                <c:pt idx="1">
                  <c:v>70</c:v>
                </c:pt>
                <c:pt idx="2">
                  <c:v>14</c:v>
                </c:pt>
                <c:pt idx="3">
                  <c:v>91</c:v>
                </c:pt>
                <c:pt idx="4">
                  <c:v>17</c:v>
                </c:pt>
                <c:pt idx="5">
                  <c:v>217</c:v>
                </c:pt>
                <c:pt idx="6">
                  <c:v>330</c:v>
                </c:pt>
                <c:pt idx="7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A21-431B-857A-535B3552496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541"/>
            <a:ext cx="10363200" cy="627242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2854"/>
            <a:ext cx="9144000" cy="43498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3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14"/>
            <a:ext cx="2628900" cy="1526818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14"/>
            <a:ext cx="7734300" cy="152681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6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1628"/>
            <a:ext cx="10515600" cy="749437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6906"/>
            <a:ext cx="10515600" cy="39411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2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069"/>
            <a:ext cx="5181600" cy="114313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069"/>
            <a:ext cx="5181600" cy="114313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9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218"/>
            <a:ext cx="10515600" cy="348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555"/>
            <a:ext cx="5157787" cy="21644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041"/>
            <a:ext cx="5157787" cy="9679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555"/>
            <a:ext cx="5183188" cy="21644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041"/>
            <a:ext cx="5183188" cy="9679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3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8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4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102"/>
            <a:ext cx="3932237" cy="42038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052"/>
            <a:ext cx="6172200" cy="1280341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4961"/>
            <a:ext cx="3932237" cy="1001336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1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102"/>
            <a:ext cx="3932237" cy="42038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052"/>
            <a:ext cx="6172200" cy="1280341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4961"/>
            <a:ext cx="3932237" cy="1001336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6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218"/>
            <a:ext cx="10515600" cy="348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069"/>
            <a:ext cx="10515600" cy="1143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98665"/>
            <a:ext cx="2743200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25D36-68BA-4688-8FA6-2AF353BAED7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98665"/>
            <a:ext cx="4114800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98665"/>
            <a:ext cx="2743200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962FF-1D1B-4672-B9B2-BDA424B2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49BF51B-A24E-D3AC-021C-527DA1D0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16" y="912908"/>
            <a:ext cx="304800" cy="28575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CD9BDF-93A0-3CCE-FAA7-B8A61B0C8C27}"/>
              </a:ext>
            </a:extLst>
          </p:cNvPr>
          <p:cNvGrpSpPr/>
          <p:nvPr/>
        </p:nvGrpSpPr>
        <p:grpSpPr>
          <a:xfrm>
            <a:off x="1309631" y="199534"/>
            <a:ext cx="5139788" cy="2196235"/>
            <a:chOff x="1309631" y="1742584"/>
            <a:chExt cx="5139788" cy="219623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2B9F4C-A561-8AF8-0F1B-2455DE700D02}"/>
                </a:ext>
              </a:extLst>
            </p:cNvPr>
            <p:cNvSpPr/>
            <p:nvPr/>
          </p:nvSpPr>
          <p:spPr>
            <a:xfrm>
              <a:off x="1309631" y="1742584"/>
              <a:ext cx="5139788" cy="2196235"/>
            </a:xfrm>
            <a:prstGeom prst="roundRect">
              <a:avLst>
                <a:gd name="adj" fmla="val 669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75303E6-E69F-939F-1676-67EE30F4E51F}"/>
                </a:ext>
              </a:extLst>
            </p:cNvPr>
            <p:cNvGrpSpPr/>
            <p:nvPr/>
          </p:nvGrpSpPr>
          <p:grpSpPr>
            <a:xfrm>
              <a:off x="1499811" y="1908356"/>
              <a:ext cx="1518304" cy="1874820"/>
              <a:chOff x="984264" y="566823"/>
              <a:chExt cx="1518304" cy="187482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48249BC9-6EF7-406A-8ECB-728FEADF1B67}"/>
                  </a:ext>
                </a:extLst>
              </p:cNvPr>
              <p:cNvSpPr/>
              <p:nvPr/>
            </p:nvSpPr>
            <p:spPr>
              <a:xfrm>
                <a:off x="984264" y="566823"/>
                <a:ext cx="1518304" cy="1874820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6F861CF-F2C7-5D6E-3083-AD5F404CA373}"/>
                  </a:ext>
                </a:extLst>
              </p:cNvPr>
              <p:cNvGrpSpPr/>
              <p:nvPr/>
            </p:nvGrpSpPr>
            <p:grpSpPr>
              <a:xfrm>
                <a:off x="1009080" y="1481223"/>
                <a:ext cx="1468672" cy="731688"/>
                <a:chOff x="1009080" y="1481223"/>
                <a:chExt cx="1468672" cy="731688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F9D2E9E-1A60-C2A4-C319-035C54F9652F}"/>
                    </a:ext>
                  </a:extLst>
                </p:cNvPr>
                <p:cNvSpPr txBox="1"/>
                <p:nvPr/>
              </p:nvSpPr>
              <p:spPr>
                <a:xfrm>
                  <a:off x="1441465" y="14812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구명회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2B3096-5256-A85B-0AAE-73D26552281F}"/>
                    </a:ext>
                  </a:extLst>
                </p:cNvPr>
                <p:cNvSpPr txBox="1"/>
                <p:nvPr/>
              </p:nvSpPr>
              <p:spPr>
                <a:xfrm>
                  <a:off x="1271546" y="1716262"/>
                  <a:ext cx="9861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기술지원 </a:t>
                  </a:r>
                  <a:r>
                    <a:rPr lang="en-US" altLang="ko-KR" sz="105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1</a:t>
                  </a:r>
                  <a:r>
                    <a:rPr lang="ko-KR" altLang="en-US" sz="105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팀</a:t>
                  </a:r>
                  <a:endParaRPr lang="en-US" altLang="ko-KR" sz="105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A0A15E0-9351-B8A9-134E-CBD7898676E9}"/>
                    </a:ext>
                  </a:extLst>
                </p:cNvPr>
                <p:cNvSpPr txBox="1"/>
                <p:nvPr/>
              </p:nvSpPr>
              <p:spPr>
                <a:xfrm>
                  <a:off x="1009080" y="1958995"/>
                  <a:ext cx="14686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>
                      <a:highlight>
                        <a:srgbClr val="FFFF00"/>
                      </a:highlight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여기에 뭘 넣으면 좋지</a:t>
                  </a:r>
                  <a:endParaRPr lang="en-US" altLang="ko-KR" sz="1050">
                    <a:highlight>
                      <a:srgbClr val="FFFF00"/>
                    </a:highlight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2E1393A-8E1C-EA72-5B97-7259133CFD62}"/>
                  </a:ext>
                </a:extLst>
              </p:cNvPr>
              <p:cNvSpPr/>
              <p:nvPr/>
            </p:nvSpPr>
            <p:spPr>
              <a:xfrm>
                <a:off x="1441465" y="773562"/>
                <a:ext cx="646331" cy="5901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C6E0618A-5EE2-FA94-750F-11E8A653B95A}"/>
                </a:ext>
              </a:extLst>
            </p:cNvPr>
            <p:cNvGrpSpPr/>
            <p:nvPr/>
          </p:nvGrpSpPr>
          <p:grpSpPr>
            <a:xfrm>
              <a:off x="3248400" y="1908356"/>
              <a:ext cx="3006466" cy="1874820"/>
              <a:chOff x="2519493" y="587143"/>
              <a:chExt cx="3006466" cy="187482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5B4E6DB-5BFA-CB2E-9C55-C2A4CC863B6E}"/>
                  </a:ext>
                </a:extLst>
              </p:cNvPr>
              <p:cNvGrpSpPr/>
              <p:nvPr/>
            </p:nvGrpSpPr>
            <p:grpSpPr>
              <a:xfrm>
                <a:off x="2519493" y="587143"/>
                <a:ext cx="3006466" cy="1874820"/>
                <a:chOff x="984264" y="566823"/>
                <a:chExt cx="1953703" cy="187482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E85B228C-6D11-C4A4-C28A-EF2AA1B62067}"/>
                    </a:ext>
                  </a:extLst>
                </p:cNvPr>
                <p:cNvSpPr/>
                <p:nvPr/>
              </p:nvSpPr>
              <p:spPr>
                <a:xfrm>
                  <a:off x="984264" y="566823"/>
                  <a:ext cx="1953703" cy="1874820"/>
                </a:xfrm>
                <a:prstGeom prst="round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085381C2-68B6-04AB-55CF-A5CA39BC2764}"/>
                    </a:ext>
                  </a:extLst>
                </p:cNvPr>
                <p:cNvGrpSpPr/>
                <p:nvPr/>
              </p:nvGrpSpPr>
              <p:grpSpPr>
                <a:xfrm>
                  <a:off x="1097085" y="773562"/>
                  <a:ext cx="1556144" cy="610392"/>
                  <a:chOff x="1097085" y="773562"/>
                  <a:chExt cx="1556144" cy="610392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01F98AC-C321-90D3-0672-B94E397922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85" y="773562"/>
                    <a:ext cx="10700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20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/>
                      <a:t>케이블 포설 승인 요청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0307C1A-62D3-D9C8-05E9-786FDACF9C28}"/>
                      </a:ext>
                    </a:extLst>
                  </p:cNvPr>
                  <p:cNvSpPr txBox="1"/>
                  <p:nvPr/>
                </p:nvSpPr>
                <p:spPr>
                  <a:xfrm>
                    <a:off x="1314456" y="1130038"/>
                    <a:ext cx="133877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/>
                      <a:t>총 </a:t>
                    </a:r>
                    <a:r>
                      <a:rPr lang="en-US" altLang="ko-KR" u="sng">
                        <a:solidFill>
                          <a:srgbClr val="FF0000"/>
                        </a:solidFill>
                      </a:rPr>
                      <a:t>8</a:t>
                    </a:r>
                    <a:r>
                      <a:rPr lang="ko-KR" altLang="en-US" u="sng">
                        <a:solidFill>
                          <a:srgbClr val="FF0000"/>
                        </a:solidFill>
                      </a:rPr>
                      <a:t>건</a:t>
                    </a:r>
                    <a:r>
                      <a:rPr lang="ko-KR" altLang="en-US"/>
                      <a:t> 의 승인 요청이 있습니다</a:t>
                    </a:r>
                    <a:r>
                      <a:rPr lang="en-US" altLang="ko-KR"/>
                      <a:t>.</a:t>
                    </a:r>
                  </a:p>
                </p:txBody>
              </p:sp>
            </p:grp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F4B8DC78-7B17-FB79-144B-C7D64F43F476}"/>
                  </a:ext>
                </a:extLst>
              </p:cNvPr>
              <p:cNvGrpSpPr/>
              <p:nvPr/>
            </p:nvGrpSpPr>
            <p:grpSpPr>
              <a:xfrm>
                <a:off x="2693108" y="1524626"/>
                <a:ext cx="2744949" cy="815125"/>
                <a:chOff x="2693108" y="1524626"/>
                <a:chExt cx="2744949" cy="815125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F61ADED3-3615-14B7-8748-1428477F5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3108" y="1535267"/>
                  <a:ext cx="200025" cy="20955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BF3F6B10-9203-DDF2-A443-6F93715CA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3108" y="1822251"/>
                  <a:ext cx="200025" cy="209550"/>
                </a:xfrm>
                <a:prstGeom prst="rect">
                  <a:avLst/>
                </a:prstGeom>
              </p:spPr>
            </p:pic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A4B7AA77-0FAC-008D-646C-FBADFBC212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3108" y="2103401"/>
                  <a:ext cx="200025" cy="20955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591543-4F03-AE96-0099-CE08E42C50F5}"/>
                    </a:ext>
                  </a:extLst>
                </p:cNvPr>
                <p:cNvSpPr txBox="1"/>
                <p:nvPr/>
              </p:nvSpPr>
              <p:spPr>
                <a:xfrm>
                  <a:off x="3027610" y="1524626"/>
                  <a:ext cx="159050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/>
                    <a:t>“</a:t>
                  </a:r>
                  <a:r>
                    <a:rPr lang="ko-KR" altLang="en-US"/>
                    <a:t>엄태건</a:t>
                  </a:r>
                  <a:r>
                    <a:rPr lang="en-US" altLang="ko-KR"/>
                    <a:t>“ </a:t>
                  </a:r>
                  <a:r>
                    <a:rPr lang="ko-KR" altLang="en-US"/>
                    <a:t>님의 승인 요청</a:t>
                  </a:r>
                  <a:endParaRPr lang="en-US" altLang="ko-KR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C8799A7-199D-7D1C-CADB-063337227A70}"/>
                    </a:ext>
                  </a:extLst>
                </p:cNvPr>
                <p:cNvSpPr txBox="1"/>
                <p:nvPr/>
              </p:nvSpPr>
              <p:spPr>
                <a:xfrm>
                  <a:off x="3027610" y="1800068"/>
                  <a:ext cx="159050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/>
                    <a:t>“</a:t>
                  </a:r>
                  <a:r>
                    <a:rPr lang="ko-KR" altLang="en-US"/>
                    <a:t>엄태건</a:t>
                  </a:r>
                  <a:r>
                    <a:rPr lang="en-US" altLang="ko-KR"/>
                    <a:t>“ </a:t>
                  </a:r>
                  <a:r>
                    <a:rPr lang="ko-KR" altLang="en-US"/>
                    <a:t>님의 승인 요청</a:t>
                  </a:r>
                  <a:endParaRPr lang="en-US" altLang="ko-KR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7AA181-B84F-31FF-1E1B-BD3E0F68C933}"/>
                    </a:ext>
                  </a:extLst>
                </p:cNvPr>
                <p:cNvSpPr txBox="1"/>
                <p:nvPr/>
              </p:nvSpPr>
              <p:spPr>
                <a:xfrm>
                  <a:off x="3027610" y="2085835"/>
                  <a:ext cx="159050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/>
                    <a:t>“</a:t>
                  </a:r>
                  <a:r>
                    <a:rPr lang="ko-KR" altLang="en-US"/>
                    <a:t>엄태건</a:t>
                  </a:r>
                  <a:r>
                    <a:rPr lang="en-US" altLang="ko-KR"/>
                    <a:t>“ </a:t>
                  </a:r>
                  <a:r>
                    <a:rPr lang="ko-KR" altLang="en-US"/>
                    <a:t>님의 승인 요청</a:t>
                  </a:r>
                  <a:endParaRPr lang="en-US" altLang="ko-KR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BCE6D2FF-3A14-8354-3E58-26EB1179E831}"/>
                    </a:ext>
                  </a:extLst>
                </p:cNvPr>
                <p:cNvGrpSpPr/>
                <p:nvPr/>
              </p:nvGrpSpPr>
              <p:grpSpPr>
                <a:xfrm>
                  <a:off x="4608371" y="1530227"/>
                  <a:ext cx="444352" cy="253916"/>
                  <a:chOff x="4794627" y="1510592"/>
                  <a:chExt cx="444352" cy="253916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1AB273D3-16A0-61AA-8AD7-02803B9C8491}"/>
                      </a:ext>
                    </a:extLst>
                  </p:cNvPr>
                  <p:cNvSpPr/>
                  <p:nvPr/>
                </p:nvSpPr>
                <p:spPr>
                  <a:xfrm>
                    <a:off x="4831470" y="1514948"/>
                    <a:ext cx="370666" cy="24327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894C35-962D-5797-492D-908FE4CD0349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627" y="1510592"/>
                    <a:ext cx="44435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승인</a:t>
                    </a:r>
                    <a:endParaRPr lang="en-US" altLang="ko-KR" sz="10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5A025F77-3461-3674-CE61-D9E58E7FC531}"/>
                    </a:ext>
                  </a:extLst>
                </p:cNvPr>
                <p:cNvGrpSpPr/>
                <p:nvPr/>
              </p:nvGrpSpPr>
              <p:grpSpPr>
                <a:xfrm>
                  <a:off x="4618110" y="1800068"/>
                  <a:ext cx="444352" cy="253916"/>
                  <a:chOff x="4794627" y="1510592"/>
                  <a:chExt cx="444352" cy="253916"/>
                </a:xfrm>
              </p:grpSpPr>
              <p:sp>
                <p:nvSpPr>
                  <p:cNvPr id="51" name="사각형: 둥근 모서리 50">
                    <a:extLst>
                      <a:ext uri="{FF2B5EF4-FFF2-40B4-BE49-F238E27FC236}">
                        <a16:creationId xmlns:a16="http://schemas.microsoft.com/office/drawing/2014/main" id="{2E0D8018-1068-4BB9-2659-2B81D5BB9537}"/>
                      </a:ext>
                    </a:extLst>
                  </p:cNvPr>
                  <p:cNvSpPr/>
                  <p:nvPr/>
                </p:nvSpPr>
                <p:spPr>
                  <a:xfrm>
                    <a:off x="4831470" y="1514948"/>
                    <a:ext cx="370666" cy="24327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E4CC3E8-6327-CEC1-3300-C2EB15F5179B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627" y="1510592"/>
                    <a:ext cx="44435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승인</a:t>
                    </a:r>
                    <a:endParaRPr lang="en-US" altLang="ko-KR" sz="10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795836B7-2372-C49E-A530-B2DBF3C27CB7}"/>
                    </a:ext>
                  </a:extLst>
                </p:cNvPr>
                <p:cNvGrpSpPr/>
                <p:nvPr/>
              </p:nvGrpSpPr>
              <p:grpSpPr>
                <a:xfrm>
                  <a:off x="4618110" y="2083890"/>
                  <a:ext cx="444352" cy="253916"/>
                  <a:chOff x="4794627" y="1510592"/>
                  <a:chExt cx="444352" cy="253916"/>
                </a:xfrm>
              </p:grpSpPr>
              <p:sp>
                <p:nvSpPr>
                  <p:cNvPr id="54" name="사각형: 둥근 모서리 53">
                    <a:extLst>
                      <a:ext uri="{FF2B5EF4-FFF2-40B4-BE49-F238E27FC236}">
                        <a16:creationId xmlns:a16="http://schemas.microsoft.com/office/drawing/2014/main" id="{BBA9CA7C-FFA9-29BA-67E3-767ADEA80BD8}"/>
                      </a:ext>
                    </a:extLst>
                  </p:cNvPr>
                  <p:cNvSpPr/>
                  <p:nvPr/>
                </p:nvSpPr>
                <p:spPr>
                  <a:xfrm>
                    <a:off x="4831470" y="1514948"/>
                    <a:ext cx="370666" cy="24327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20ED59B-5C97-C9AD-99B0-F6309B0DF8AB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627" y="1510592"/>
                    <a:ext cx="44435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승인</a:t>
                    </a:r>
                    <a:endParaRPr lang="en-US" altLang="ko-KR" sz="10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922D8AE2-10B8-FE10-C063-AC5B962C9DC8}"/>
                    </a:ext>
                  </a:extLst>
                </p:cNvPr>
                <p:cNvGrpSpPr/>
                <p:nvPr/>
              </p:nvGrpSpPr>
              <p:grpSpPr>
                <a:xfrm>
                  <a:off x="4996790" y="1530227"/>
                  <a:ext cx="431528" cy="247630"/>
                  <a:chOff x="4794627" y="1510592"/>
                  <a:chExt cx="431528" cy="247630"/>
                </a:xfrm>
              </p:grpSpPr>
              <p:sp>
                <p:nvSpPr>
                  <p:cNvPr id="71" name="사각형: 둥근 모서리 70">
                    <a:extLst>
                      <a:ext uri="{FF2B5EF4-FFF2-40B4-BE49-F238E27FC236}">
                        <a16:creationId xmlns:a16="http://schemas.microsoft.com/office/drawing/2014/main" id="{69993E8B-7B10-38D3-3443-1ADAB7DB31F5}"/>
                      </a:ext>
                    </a:extLst>
                  </p:cNvPr>
                  <p:cNvSpPr/>
                  <p:nvPr/>
                </p:nvSpPr>
                <p:spPr>
                  <a:xfrm>
                    <a:off x="4831470" y="1514948"/>
                    <a:ext cx="370666" cy="24327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10DD25F-1DA0-B28B-C358-C8DBF3F1CCE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627" y="1510592"/>
                    <a:ext cx="4315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반려</a:t>
                    </a:r>
                    <a:endParaRPr lang="en-US" altLang="ko-KR" sz="10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DF95849B-CAAA-1293-ADF2-327E06D8CA68}"/>
                    </a:ext>
                  </a:extLst>
                </p:cNvPr>
                <p:cNvGrpSpPr/>
                <p:nvPr/>
              </p:nvGrpSpPr>
              <p:grpSpPr>
                <a:xfrm>
                  <a:off x="5006529" y="1800068"/>
                  <a:ext cx="431528" cy="247630"/>
                  <a:chOff x="4794627" y="1510592"/>
                  <a:chExt cx="431528" cy="247630"/>
                </a:xfrm>
              </p:grpSpPr>
              <p:sp>
                <p:nvSpPr>
                  <p:cNvPr id="74" name="사각형: 둥근 모서리 73">
                    <a:extLst>
                      <a:ext uri="{FF2B5EF4-FFF2-40B4-BE49-F238E27FC236}">
                        <a16:creationId xmlns:a16="http://schemas.microsoft.com/office/drawing/2014/main" id="{31F581D7-7E06-E756-DF58-1E1960D177DB}"/>
                      </a:ext>
                    </a:extLst>
                  </p:cNvPr>
                  <p:cNvSpPr/>
                  <p:nvPr/>
                </p:nvSpPr>
                <p:spPr>
                  <a:xfrm>
                    <a:off x="4831470" y="1514948"/>
                    <a:ext cx="370666" cy="24327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DB77F9E-DDA6-6B9B-8BC5-18D33307F7F8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627" y="1510592"/>
                    <a:ext cx="43152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반려</a:t>
                    </a:r>
                    <a:endParaRPr lang="en-US" altLang="ko-KR" sz="10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18AAA05-D269-18F8-C14B-03DB54A5F04A}"/>
                    </a:ext>
                  </a:extLst>
                </p:cNvPr>
                <p:cNvGrpSpPr/>
                <p:nvPr/>
              </p:nvGrpSpPr>
              <p:grpSpPr>
                <a:xfrm>
                  <a:off x="5006529" y="2083890"/>
                  <a:ext cx="431528" cy="247630"/>
                  <a:chOff x="4794627" y="1510592"/>
                  <a:chExt cx="431528" cy="247630"/>
                </a:xfrm>
              </p:grpSpPr>
              <p:sp>
                <p:nvSpPr>
                  <p:cNvPr id="77" name="사각형: 둥근 모서리 76">
                    <a:extLst>
                      <a:ext uri="{FF2B5EF4-FFF2-40B4-BE49-F238E27FC236}">
                        <a16:creationId xmlns:a16="http://schemas.microsoft.com/office/drawing/2014/main" id="{5029B2C7-10A3-DFF1-BE71-696EF74A8C42}"/>
                      </a:ext>
                    </a:extLst>
                  </p:cNvPr>
                  <p:cNvSpPr/>
                  <p:nvPr/>
                </p:nvSpPr>
                <p:spPr>
                  <a:xfrm>
                    <a:off x="4831470" y="1514948"/>
                    <a:ext cx="370666" cy="24327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AB4DD94-3705-7A92-AFBB-FBD0D3371C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627" y="1510592"/>
                    <a:ext cx="43152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반려</a:t>
                    </a:r>
                    <a:endParaRPr lang="en-US" altLang="ko-KR" sz="10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585AC06-D95B-E5A4-9ED2-3096B1899487}"/>
              </a:ext>
            </a:extLst>
          </p:cNvPr>
          <p:cNvGrpSpPr/>
          <p:nvPr/>
        </p:nvGrpSpPr>
        <p:grpSpPr>
          <a:xfrm>
            <a:off x="6821224" y="199531"/>
            <a:ext cx="3823388" cy="5105672"/>
            <a:chOff x="6821224" y="1742581"/>
            <a:chExt cx="3823388" cy="5105672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3254652-8DF9-4846-8D43-B1E442F47342}"/>
                </a:ext>
              </a:extLst>
            </p:cNvPr>
            <p:cNvSpPr/>
            <p:nvPr/>
          </p:nvSpPr>
          <p:spPr>
            <a:xfrm>
              <a:off x="6821224" y="1742581"/>
              <a:ext cx="3823388" cy="5105672"/>
            </a:xfrm>
            <a:prstGeom prst="roundRect">
              <a:avLst>
                <a:gd name="adj" fmla="val 36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8F18BCC-C494-46A7-4F86-39DCDC0735D2}"/>
                </a:ext>
              </a:extLst>
            </p:cNvPr>
            <p:cNvGrpSpPr/>
            <p:nvPr/>
          </p:nvGrpSpPr>
          <p:grpSpPr>
            <a:xfrm>
              <a:off x="7167235" y="1962122"/>
              <a:ext cx="3060564" cy="1153974"/>
              <a:chOff x="6438329" y="746027"/>
              <a:chExt cx="3060564" cy="1153974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E4ED330E-2EFD-B467-3C55-6F08EDB510B9}"/>
                  </a:ext>
                </a:extLst>
              </p:cNvPr>
              <p:cNvSpPr/>
              <p:nvPr/>
            </p:nvSpPr>
            <p:spPr>
              <a:xfrm>
                <a:off x="6438329" y="746027"/>
                <a:ext cx="3060564" cy="1153974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CEACC3-B476-8932-45F8-199C3B19682F}"/>
                  </a:ext>
                </a:extLst>
              </p:cNvPr>
              <p:cNvSpPr txBox="1"/>
              <p:nvPr/>
            </p:nvSpPr>
            <p:spPr>
              <a:xfrm>
                <a:off x="6652962" y="991254"/>
                <a:ext cx="25995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dist"/>
                <a:r>
                  <a:rPr lang="en-US" altLang="ko-KR" sz="4800"/>
                  <a:t>17:07</a:t>
                </a:r>
                <a:endParaRPr lang="ko-KR" altLang="en-US" sz="4800"/>
              </a:p>
            </p:txBody>
          </p:sp>
        </p:grp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0610B512-1905-22AA-8F08-40EA9BCC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828" y="3528213"/>
              <a:ext cx="3202489" cy="31157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A5B8BA-62F9-DD20-700C-9D335CAC844F}"/>
              </a:ext>
            </a:extLst>
          </p:cNvPr>
          <p:cNvGrpSpPr/>
          <p:nvPr/>
        </p:nvGrpSpPr>
        <p:grpSpPr>
          <a:xfrm>
            <a:off x="1309631" y="2630808"/>
            <a:ext cx="5139788" cy="2674397"/>
            <a:chOff x="1309631" y="4173858"/>
            <a:chExt cx="5139788" cy="2674397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C9505D0-0949-A770-9E19-199C83437309}"/>
                </a:ext>
              </a:extLst>
            </p:cNvPr>
            <p:cNvSpPr/>
            <p:nvPr/>
          </p:nvSpPr>
          <p:spPr>
            <a:xfrm>
              <a:off x="1309631" y="4173858"/>
              <a:ext cx="5139788" cy="2674397"/>
            </a:xfrm>
            <a:prstGeom prst="roundRect">
              <a:avLst>
                <a:gd name="adj" fmla="val 47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C133D3E-F909-54A4-B1B6-0FBEB87E121F}"/>
                </a:ext>
              </a:extLst>
            </p:cNvPr>
            <p:cNvGrpSpPr/>
            <p:nvPr/>
          </p:nvGrpSpPr>
          <p:grpSpPr>
            <a:xfrm>
              <a:off x="1524628" y="4360062"/>
              <a:ext cx="4730239" cy="2283885"/>
              <a:chOff x="1524628" y="4360062"/>
              <a:chExt cx="4730239" cy="2283885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05F7386-81E1-006F-1FE8-E1D4CB51FD30}"/>
                  </a:ext>
                </a:extLst>
              </p:cNvPr>
              <p:cNvGrpSpPr/>
              <p:nvPr/>
            </p:nvGrpSpPr>
            <p:grpSpPr>
              <a:xfrm>
                <a:off x="1524628" y="4360062"/>
                <a:ext cx="4730239" cy="2283885"/>
                <a:chOff x="984264" y="566822"/>
                <a:chExt cx="1953703" cy="2283885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D14AE7FD-1DA0-F6A1-4AA2-5450559978C7}"/>
                    </a:ext>
                  </a:extLst>
                </p:cNvPr>
                <p:cNvSpPr/>
                <p:nvPr/>
              </p:nvSpPr>
              <p:spPr>
                <a:xfrm>
                  <a:off x="984264" y="566822"/>
                  <a:ext cx="1953703" cy="2283885"/>
                </a:xfrm>
                <a:prstGeom prst="round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37D1B8D-DB0B-E872-4D76-025B025061D6}"/>
                    </a:ext>
                  </a:extLst>
                </p:cNvPr>
                <p:cNvSpPr txBox="1"/>
                <p:nvPr/>
              </p:nvSpPr>
              <p:spPr>
                <a:xfrm>
                  <a:off x="1097085" y="773562"/>
                  <a:ext cx="5397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20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/>
                    <a:t>게시글 작성 현황</a:t>
                  </a: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6D1D5C6-F263-BE04-D223-2C4051970F4D}"/>
                  </a:ext>
                </a:extLst>
              </p:cNvPr>
              <p:cNvGrpSpPr/>
              <p:nvPr/>
            </p:nvGrpSpPr>
            <p:grpSpPr>
              <a:xfrm>
                <a:off x="1931527" y="4958615"/>
                <a:ext cx="3968045" cy="1589283"/>
                <a:chOff x="1931527" y="4958615"/>
                <a:chExt cx="3968045" cy="1589283"/>
              </a:xfrm>
            </p:grpSpPr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2461C2BC-3E62-8142-B4C4-FD5D48847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68" y="5776373"/>
                  <a:ext cx="380102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E67A6756-FC28-29B2-B73F-9676B9F159B3}"/>
                    </a:ext>
                  </a:extLst>
                </p:cNvPr>
                <p:cNvGrpSpPr/>
                <p:nvPr/>
              </p:nvGrpSpPr>
              <p:grpSpPr>
                <a:xfrm>
                  <a:off x="1957014" y="4958615"/>
                  <a:ext cx="798407" cy="259285"/>
                  <a:chOff x="1228105" y="3637400"/>
                  <a:chExt cx="798407" cy="259285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112" name="사각형: 둥근 모서리 111">
                    <a:extLst>
                      <a:ext uri="{FF2B5EF4-FFF2-40B4-BE49-F238E27FC236}">
                        <a16:creationId xmlns:a16="http://schemas.microsoft.com/office/drawing/2014/main" id="{FF6C80C9-A4F5-3A91-A770-2F3F84808CF5}"/>
                      </a:ext>
                    </a:extLst>
                  </p:cNvPr>
                  <p:cNvSpPr/>
                  <p:nvPr/>
                </p:nvSpPr>
                <p:spPr>
                  <a:xfrm>
                    <a:off x="1228105" y="3637400"/>
                    <a:ext cx="798407" cy="25928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7C6B6FB-3C76-F98C-3768-F0B5D76A62BD}"/>
                      </a:ext>
                    </a:extLst>
                  </p:cNvPr>
                  <p:cNvSpPr txBox="1"/>
                  <p:nvPr/>
                </p:nvSpPr>
                <p:spPr>
                  <a:xfrm>
                    <a:off x="1281887" y="3643931"/>
                    <a:ext cx="686539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공지사항</a:t>
                    </a:r>
                    <a:endParaRPr lang="en-US" altLang="ko-KR" sz="10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2AE1E2F5-2FC1-708D-4422-86CC7F342D25}"/>
                    </a:ext>
                  </a:extLst>
                </p:cNvPr>
                <p:cNvGrpSpPr/>
                <p:nvPr/>
              </p:nvGrpSpPr>
              <p:grpSpPr>
                <a:xfrm>
                  <a:off x="2919061" y="4958615"/>
                  <a:ext cx="824515" cy="259285"/>
                  <a:chOff x="1228105" y="3637400"/>
                  <a:chExt cx="824515" cy="259285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58DBD5BA-7A87-D94C-ADDD-DBC2A1534635}"/>
                      </a:ext>
                    </a:extLst>
                  </p:cNvPr>
                  <p:cNvSpPr/>
                  <p:nvPr/>
                </p:nvSpPr>
                <p:spPr>
                  <a:xfrm>
                    <a:off x="1228105" y="3637400"/>
                    <a:ext cx="798407" cy="25928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8178B0E7-1E00-DE35-0276-80E5F972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345" y="3643931"/>
                    <a:ext cx="807275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05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자유게시판</a:t>
                    </a:r>
                    <a:endParaRPr lang="en-US" altLang="ko-KR" sz="1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9A8ED5C-B2CE-D4E0-7183-89462EF2D22A}"/>
                    </a:ext>
                  </a:extLst>
                </p:cNvPr>
                <p:cNvSpPr txBox="1"/>
                <p:nvPr/>
              </p:nvSpPr>
              <p:spPr>
                <a:xfrm>
                  <a:off x="1931527" y="5429355"/>
                  <a:ext cx="337143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/>
                    <a:t>[</a:t>
                  </a:r>
                  <a:r>
                    <a:rPr lang="ko-KR" altLang="en-US"/>
                    <a:t>질문</a:t>
                  </a:r>
                  <a:r>
                    <a:rPr lang="en-US" altLang="ko-KR"/>
                    <a:t>] </a:t>
                  </a:r>
                  <a:r>
                    <a:rPr lang="ko-KR" altLang="en-US"/>
                    <a:t>선번장 정의에 대해 알려주시면 감사하겠습니다</a:t>
                  </a:r>
                  <a:r>
                    <a:rPr lang="en-US" altLang="ko-KR"/>
                    <a:t>.</a:t>
                  </a:r>
                </a:p>
              </p:txBody>
            </p: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FDF8104E-2211-8414-2FDB-95E105778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68" y="6147848"/>
                  <a:ext cx="380102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D9F2091D-1784-D99D-3A52-3C3FD41F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68" y="6547898"/>
                  <a:ext cx="380102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3A54103F-A0A8-3C6A-1513-235A1A9B0280}"/>
                    </a:ext>
                  </a:extLst>
                </p:cNvPr>
                <p:cNvSpPr txBox="1"/>
                <p:nvPr/>
              </p:nvSpPr>
              <p:spPr>
                <a:xfrm>
                  <a:off x="5492667" y="5426411"/>
                  <a:ext cx="3642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>
                      <a:solidFill>
                        <a:srgbClr val="888888"/>
                      </a:solidFill>
                    </a:rPr>
                    <a:t>[4]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4C5E4D4-6F20-4BE4-1B56-81047C53DEF5}"/>
                    </a:ext>
                  </a:extLst>
                </p:cNvPr>
                <p:cNvSpPr txBox="1"/>
                <p:nvPr/>
              </p:nvSpPr>
              <p:spPr>
                <a:xfrm>
                  <a:off x="1931527" y="5849440"/>
                  <a:ext cx="242406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/>
                    <a:t>[</a:t>
                  </a:r>
                  <a:r>
                    <a:rPr lang="ko-KR" altLang="en-US"/>
                    <a:t>지식</a:t>
                  </a:r>
                  <a:r>
                    <a:rPr lang="en-US" altLang="ko-KR"/>
                    <a:t>] </a:t>
                  </a:r>
                  <a:r>
                    <a:rPr lang="ko-KR" altLang="en-US"/>
                    <a:t>장비관리 등록 팁 공유드립니다</a:t>
                  </a:r>
                  <a:r>
                    <a:rPr lang="en-US" altLang="ko-KR"/>
                    <a:t>.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1F7CD18-C7B5-4FF4-2D8E-B092F662DDD5}"/>
                    </a:ext>
                  </a:extLst>
                </p:cNvPr>
                <p:cNvSpPr txBox="1"/>
                <p:nvPr/>
              </p:nvSpPr>
              <p:spPr>
                <a:xfrm>
                  <a:off x="5347019" y="5849440"/>
                  <a:ext cx="53091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>
                      <a:solidFill>
                        <a:srgbClr val="888888"/>
                      </a:solidFill>
                    </a:rPr>
                    <a:t>[111]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AD71DAA-7202-B746-A26D-413CB4FA9578}"/>
                    </a:ext>
                  </a:extLst>
                </p:cNvPr>
                <p:cNvSpPr txBox="1"/>
                <p:nvPr/>
              </p:nvSpPr>
              <p:spPr>
                <a:xfrm>
                  <a:off x="5492667" y="6224815"/>
                  <a:ext cx="3642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>
                      <a:solidFill>
                        <a:srgbClr val="888888"/>
                      </a:solidFill>
                    </a:rPr>
                    <a:t>[9]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8530CFD-E81A-CF96-6AF8-C2AA9BFC23F1}"/>
                    </a:ext>
                  </a:extLst>
                </p:cNvPr>
                <p:cNvSpPr txBox="1"/>
                <p:nvPr/>
              </p:nvSpPr>
              <p:spPr>
                <a:xfrm>
                  <a:off x="1931527" y="6217609"/>
                  <a:ext cx="27061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ko-KR"/>
                    <a:t>[</a:t>
                  </a:r>
                  <a:r>
                    <a:rPr lang="ko-KR" altLang="en-US"/>
                    <a:t>일반</a:t>
                  </a:r>
                  <a:r>
                    <a:rPr lang="en-US" altLang="ko-KR"/>
                    <a:t>] Smart CMS</a:t>
                  </a:r>
                  <a:r>
                    <a:rPr lang="ko-KR" altLang="en-US"/>
                    <a:t> 진짜 편하고 좋은데요</a:t>
                  </a:r>
                  <a:r>
                    <a:rPr lang="en-US" altLang="ko-KR"/>
                    <a:t>?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D6511E6-3DF1-5495-D9C2-650FE4AC08F3}"/>
                    </a:ext>
                  </a:extLst>
                </p:cNvPr>
                <p:cNvSpPr txBox="1"/>
                <p:nvPr/>
              </p:nvSpPr>
              <p:spPr>
                <a:xfrm>
                  <a:off x="5325376" y="5013746"/>
                  <a:ext cx="57419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u="sng">
                      <a:solidFill>
                        <a:srgbClr val="FF0000"/>
                      </a:solidFill>
                    </a:rPr>
                    <a:t>더보기</a:t>
                  </a:r>
                  <a:endParaRPr lang="en-US" altLang="ko-KR"/>
                </a:p>
              </p:txBody>
            </p:sp>
          </p:grp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301ADBA-51F3-58B1-6C9A-F8D43F2CC812}"/>
              </a:ext>
            </a:extLst>
          </p:cNvPr>
          <p:cNvGrpSpPr/>
          <p:nvPr/>
        </p:nvGrpSpPr>
        <p:grpSpPr>
          <a:xfrm>
            <a:off x="1309631" y="5609609"/>
            <a:ext cx="4589941" cy="2886691"/>
            <a:chOff x="1309631" y="7152659"/>
            <a:chExt cx="4589941" cy="288669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624558D-8DD4-26BE-37A0-3560DE08B979}"/>
                </a:ext>
              </a:extLst>
            </p:cNvPr>
            <p:cNvSpPr/>
            <p:nvPr/>
          </p:nvSpPr>
          <p:spPr>
            <a:xfrm>
              <a:off x="1309631" y="7152659"/>
              <a:ext cx="4589941" cy="2886691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1BC14F5-90CA-1533-5FFF-C3EFBE4AF5E9}"/>
                </a:ext>
              </a:extLst>
            </p:cNvPr>
            <p:cNvGrpSpPr/>
            <p:nvPr/>
          </p:nvGrpSpPr>
          <p:grpSpPr>
            <a:xfrm>
              <a:off x="1441962" y="7321876"/>
              <a:ext cx="4145144" cy="2519930"/>
              <a:chOff x="1441962" y="7321876"/>
              <a:chExt cx="4145144" cy="251993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127A64B-BB9A-6380-1854-2EE2185AF7AF}"/>
                  </a:ext>
                </a:extLst>
              </p:cNvPr>
              <p:cNvSpPr/>
              <p:nvPr/>
            </p:nvSpPr>
            <p:spPr>
              <a:xfrm>
                <a:off x="1499811" y="7321876"/>
                <a:ext cx="4087295" cy="2519930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12F023-334D-8234-3884-A9C7A278490F}"/>
                  </a:ext>
                </a:extLst>
              </p:cNvPr>
              <p:cNvSpPr txBox="1"/>
              <p:nvPr/>
            </p:nvSpPr>
            <p:spPr>
              <a:xfrm>
                <a:off x="1800483" y="7485216"/>
                <a:ext cx="13067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케이블 포설 현황</a:t>
                </a:r>
              </a:p>
            </p:txBody>
          </p: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2E03DB89-1E12-5031-F894-ABAEF6581672}"/>
                  </a:ext>
                </a:extLst>
              </p:cNvPr>
              <p:cNvGrpSpPr/>
              <p:nvPr/>
            </p:nvGrpSpPr>
            <p:grpSpPr>
              <a:xfrm>
                <a:off x="1441962" y="7802588"/>
                <a:ext cx="3894374" cy="2039217"/>
                <a:chOff x="1441962" y="7802588"/>
                <a:chExt cx="3894374" cy="2039217"/>
              </a:xfrm>
            </p:grpSpPr>
            <p:graphicFrame>
              <p:nvGraphicFramePr>
                <p:cNvPr id="36" name="차트 35">
                  <a:extLst>
                    <a:ext uri="{FF2B5EF4-FFF2-40B4-BE49-F238E27FC236}">
                      <a16:creationId xmlns:a16="http://schemas.microsoft.com/office/drawing/2014/main" id="{9FA3E1F3-3C21-314C-1C5A-A811B96A5F7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37339699"/>
                    </p:ext>
                  </p:extLst>
                </p:nvPr>
              </p:nvGraphicFramePr>
              <p:xfrm>
                <a:off x="1441962" y="7802588"/>
                <a:ext cx="2301614" cy="20392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91BBFA31-D8D6-8CBC-FC53-0DE4A83EA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5212" y="8681498"/>
                  <a:ext cx="144176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C7274C-381A-B65B-3EE0-8B9CFED5AB32}"/>
                    </a:ext>
                  </a:extLst>
                </p:cNvPr>
                <p:cNvSpPr txBox="1"/>
                <p:nvPr/>
              </p:nvSpPr>
              <p:spPr>
                <a:xfrm>
                  <a:off x="3859596" y="8334480"/>
                  <a:ext cx="44595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광</a:t>
                  </a:r>
                  <a:endParaRPr lang="en-US" altLang="ko-KR"/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BECF6755-2C19-9C84-9F9F-2CB297676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5212" y="9239818"/>
                  <a:ext cx="144176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A67669E-3CD5-EED5-AB7B-16BB5D6E6C0F}"/>
                    </a:ext>
                  </a:extLst>
                </p:cNvPr>
                <p:cNvSpPr txBox="1"/>
                <p:nvPr/>
              </p:nvSpPr>
              <p:spPr>
                <a:xfrm>
                  <a:off x="3859597" y="8892800"/>
                  <a:ext cx="4459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ko-KR"/>
                    <a:t>UTP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22AA431-1254-5ADA-6275-6EAE1C44BDBB}"/>
                    </a:ext>
                  </a:extLst>
                </p:cNvPr>
                <p:cNvSpPr txBox="1"/>
                <p:nvPr/>
              </p:nvSpPr>
              <p:spPr>
                <a:xfrm>
                  <a:off x="4700825" y="8334480"/>
                  <a:ext cx="63551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377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0A19198-4F9B-5D40-BBF8-716F64C0CFB9}"/>
                    </a:ext>
                  </a:extLst>
                </p:cNvPr>
                <p:cNvSpPr txBox="1"/>
                <p:nvPr/>
              </p:nvSpPr>
              <p:spPr>
                <a:xfrm>
                  <a:off x="4768977" y="8892800"/>
                  <a:ext cx="5645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260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F22B2AF8-6D83-A993-B451-7F5083C93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5212" y="9793438"/>
                  <a:ext cx="144176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DAE659A-5713-5DEE-798F-83323DC1B2E4}"/>
                    </a:ext>
                  </a:extLst>
                </p:cNvPr>
                <p:cNvSpPr txBox="1"/>
                <p:nvPr/>
              </p:nvSpPr>
              <p:spPr>
                <a:xfrm>
                  <a:off x="3925320" y="9446420"/>
                  <a:ext cx="31451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계</a:t>
                  </a:r>
                  <a:endParaRPr lang="en-US" altLang="ko-KR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56D02EAA-4F18-B68C-20F8-58976A1CEA09}"/>
                    </a:ext>
                  </a:extLst>
                </p:cNvPr>
                <p:cNvSpPr txBox="1"/>
                <p:nvPr/>
              </p:nvSpPr>
              <p:spPr>
                <a:xfrm>
                  <a:off x="4768977" y="9446420"/>
                  <a:ext cx="5645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637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F367DD9-7AEC-A382-ADA4-C1DCDE6E897C}"/>
              </a:ext>
            </a:extLst>
          </p:cNvPr>
          <p:cNvGrpSpPr/>
          <p:nvPr/>
        </p:nvGrpSpPr>
        <p:grpSpPr>
          <a:xfrm>
            <a:off x="6044955" y="5609609"/>
            <a:ext cx="4589941" cy="2886691"/>
            <a:chOff x="6044955" y="7152659"/>
            <a:chExt cx="4589941" cy="288669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34791CC-A745-7C47-CFF9-59C37827C077}"/>
                </a:ext>
              </a:extLst>
            </p:cNvPr>
            <p:cNvSpPr/>
            <p:nvPr/>
          </p:nvSpPr>
          <p:spPr>
            <a:xfrm>
              <a:off x="6044955" y="7152659"/>
              <a:ext cx="4589941" cy="2886691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418BDC7-BB29-7DE4-A2B8-94DAE0C41D62}"/>
                </a:ext>
              </a:extLst>
            </p:cNvPr>
            <p:cNvGrpSpPr/>
            <p:nvPr/>
          </p:nvGrpSpPr>
          <p:grpSpPr>
            <a:xfrm>
              <a:off x="6294846" y="7319026"/>
              <a:ext cx="4096671" cy="2522779"/>
              <a:chOff x="6294846" y="7319026"/>
              <a:chExt cx="4096671" cy="2522779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CDAC3DF7-33DB-5DCE-AA02-4834F64BC50D}"/>
                  </a:ext>
                </a:extLst>
              </p:cNvPr>
              <p:cNvSpPr/>
              <p:nvPr/>
            </p:nvSpPr>
            <p:spPr>
              <a:xfrm>
                <a:off x="6294846" y="7319026"/>
                <a:ext cx="4096671" cy="2519930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F953043-AF0C-354D-40C9-5C8784FA74EF}"/>
                  </a:ext>
                </a:extLst>
              </p:cNvPr>
              <p:cNvSpPr txBox="1"/>
              <p:nvPr/>
            </p:nvSpPr>
            <p:spPr>
              <a:xfrm>
                <a:off x="6663420" y="7485216"/>
                <a:ext cx="11592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장비 등록 현황</a:t>
                </a: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DDB69D4-E3AE-FCC0-468A-9438E5C59D96}"/>
                  </a:ext>
                </a:extLst>
              </p:cNvPr>
              <p:cNvGrpSpPr/>
              <p:nvPr/>
            </p:nvGrpSpPr>
            <p:grpSpPr>
              <a:xfrm>
                <a:off x="6485874" y="7802588"/>
                <a:ext cx="3632628" cy="2039217"/>
                <a:chOff x="6485874" y="7802588"/>
                <a:chExt cx="3632628" cy="2039217"/>
              </a:xfrm>
            </p:grpSpPr>
            <p:graphicFrame>
              <p:nvGraphicFramePr>
                <p:cNvPr id="60" name="차트 59">
                  <a:extLst>
                    <a:ext uri="{FF2B5EF4-FFF2-40B4-BE49-F238E27FC236}">
                      <a16:creationId xmlns:a16="http://schemas.microsoft.com/office/drawing/2014/main" id="{7253A05E-0C11-9FCA-1ECD-0F103A12378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254501218"/>
                    </p:ext>
                  </p:extLst>
                </p:nvPr>
              </p:nvGraphicFramePr>
              <p:xfrm>
                <a:off x="6485874" y="7802588"/>
                <a:ext cx="2301614" cy="20392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8DC322F3-EC7A-06C6-6339-843927FF7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5886" y="8681498"/>
                  <a:ext cx="1296645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E239484-6502-90B2-76B5-3F33E14A9293}"/>
                    </a:ext>
                  </a:extLst>
                </p:cNvPr>
                <p:cNvSpPr txBox="1"/>
                <p:nvPr/>
              </p:nvSpPr>
              <p:spPr>
                <a:xfrm>
                  <a:off x="8731744" y="8334480"/>
                  <a:ext cx="5170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ko-KR"/>
                    <a:t>H/W</a:t>
                  </a:r>
                </a:p>
              </p:txBody>
            </p: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74E1D8D-A29F-3124-F2A8-44780078F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5886" y="9239818"/>
                  <a:ext cx="1296645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954FC93-9B05-F011-E81D-DC9614EB7805}"/>
                    </a:ext>
                  </a:extLst>
                </p:cNvPr>
                <p:cNvSpPr txBox="1"/>
                <p:nvPr/>
              </p:nvSpPr>
              <p:spPr>
                <a:xfrm>
                  <a:off x="8719722" y="8892800"/>
                  <a:ext cx="5170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ko-KR"/>
                    <a:t>S/W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C3EE8C0-94F5-9FC7-8F04-631772D25B3C}"/>
                    </a:ext>
                  </a:extLst>
                </p:cNvPr>
                <p:cNvSpPr txBox="1"/>
                <p:nvPr/>
              </p:nvSpPr>
              <p:spPr>
                <a:xfrm>
                  <a:off x="9340192" y="8327925"/>
                  <a:ext cx="77233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1,937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A4178A1-5985-DEC0-5C64-C53118DCBC03}"/>
                    </a:ext>
                  </a:extLst>
                </p:cNvPr>
                <p:cNvSpPr txBox="1"/>
                <p:nvPr/>
              </p:nvSpPr>
              <p:spPr>
                <a:xfrm>
                  <a:off x="9553924" y="8892800"/>
                  <a:ext cx="5645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123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DCB2D0D4-EA6B-384D-1265-A5B3DDA3C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5886" y="9758549"/>
                  <a:ext cx="1296645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90BF27A3-7AB9-E376-B8B0-7FBEDF4A83EC}"/>
                    </a:ext>
                  </a:extLst>
                </p:cNvPr>
                <p:cNvSpPr txBox="1"/>
                <p:nvPr/>
              </p:nvSpPr>
              <p:spPr>
                <a:xfrm>
                  <a:off x="8719722" y="9411531"/>
                  <a:ext cx="5170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계</a:t>
                  </a:r>
                  <a:endParaRPr lang="en-US" altLang="ko-KR"/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8FF92C33-1BFB-50EB-0DF7-FC3A07A44A56}"/>
                    </a:ext>
                  </a:extLst>
                </p:cNvPr>
                <p:cNvSpPr txBox="1"/>
                <p:nvPr/>
              </p:nvSpPr>
              <p:spPr>
                <a:xfrm>
                  <a:off x="9470568" y="9411531"/>
                  <a:ext cx="6479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2060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</p:grp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D0F3C51E-07C4-F7D7-F426-6859FC7A268A}"/>
              </a:ext>
            </a:extLst>
          </p:cNvPr>
          <p:cNvGrpSpPr/>
          <p:nvPr/>
        </p:nvGrpSpPr>
        <p:grpSpPr>
          <a:xfrm>
            <a:off x="1210287" y="8817568"/>
            <a:ext cx="4646582" cy="2886691"/>
            <a:chOff x="1210287" y="10360618"/>
            <a:chExt cx="4646582" cy="288669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EE28FE19-B68E-CCD0-DDAD-612CCF932CBF}"/>
                </a:ext>
              </a:extLst>
            </p:cNvPr>
            <p:cNvSpPr/>
            <p:nvPr/>
          </p:nvSpPr>
          <p:spPr>
            <a:xfrm>
              <a:off x="1266928" y="10360618"/>
              <a:ext cx="4589941" cy="2886691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E41F1B0E-BDBF-B66C-F041-EE1086F282F6}"/>
                </a:ext>
              </a:extLst>
            </p:cNvPr>
            <p:cNvGrpSpPr/>
            <p:nvPr/>
          </p:nvGrpSpPr>
          <p:grpSpPr>
            <a:xfrm>
              <a:off x="1210287" y="10535760"/>
              <a:ext cx="4329884" cy="2519930"/>
              <a:chOff x="1210287" y="10535760"/>
              <a:chExt cx="4329884" cy="2519930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E099D2FC-B246-3E31-C33B-F90FD4760766}"/>
                  </a:ext>
                </a:extLst>
              </p:cNvPr>
              <p:cNvSpPr/>
              <p:nvPr/>
            </p:nvSpPr>
            <p:spPr>
              <a:xfrm>
                <a:off x="1443500" y="10535760"/>
                <a:ext cx="4096671" cy="2519930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99804F-F10C-E889-BE0C-012DD4C2D9CF}"/>
                  </a:ext>
                </a:extLst>
              </p:cNvPr>
              <p:cNvSpPr txBox="1"/>
              <p:nvPr/>
            </p:nvSpPr>
            <p:spPr>
              <a:xfrm>
                <a:off x="1797786" y="10744104"/>
                <a:ext cx="11592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장비 누적 금액</a:t>
                </a:r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A5095C32-2166-126A-34A7-9A7CBC390B49}"/>
                  </a:ext>
                </a:extLst>
              </p:cNvPr>
              <p:cNvGrpSpPr/>
              <p:nvPr/>
            </p:nvGrpSpPr>
            <p:grpSpPr>
              <a:xfrm>
                <a:off x="1210287" y="10993482"/>
                <a:ext cx="4115663" cy="1959555"/>
                <a:chOff x="1210287" y="10993482"/>
                <a:chExt cx="4115663" cy="1959555"/>
              </a:xfrm>
            </p:grpSpPr>
            <p:graphicFrame>
              <p:nvGraphicFramePr>
                <p:cNvPr id="138" name="차트 137">
                  <a:extLst>
                    <a:ext uri="{FF2B5EF4-FFF2-40B4-BE49-F238E27FC236}">
                      <a16:creationId xmlns:a16="http://schemas.microsoft.com/office/drawing/2014/main" id="{930532EB-70A1-540E-4ECF-985AA5C0270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151248776"/>
                    </p:ext>
                  </p:extLst>
                </p:nvPr>
              </p:nvGraphicFramePr>
              <p:xfrm>
                <a:off x="1210287" y="10993482"/>
                <a:ext cx="2588284" cy="19290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B78FC215-5A82-077B-005D-7667CA7FB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5316" y="11891423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A39E714-A72C-A84A-E23D-9D83A31A26F3}"/>
                    </a:ext>
                  </a:extLst>
                </p:cNvPr>
                <p:cNvSpPr txBox="1"/>
                <p:nvPr/>
              </p:nvSpPr>
              <p:spPr>
                <a:xfrm>
                  <a:off x="3450693" y="11544405"/>
                  <a:ext cx="5063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ko-KR"/>
                    <a:t>H/W</a:t>
                  </a: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CC57A8A4-E2E1-E411-A9C2-09DD33583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5316" y="12449743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F5E5F2A-8056-BF24-B0E9-388EE5885E0C}"/>
                    </a:ext>
                  </a:extLst>
                </p:cNvPr>
                <p:cNvSpPr txBox="1"/>
                <p:nvPr/>
              </p:nvSpPr>
              <p:spPr>
                <a:xfrm>
                  <a:off x="3438672" y="12102725"/>
                  <a:ext cx="51840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ko-KR"/>
                    <a:t>S/W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E4ECEE48-C5F0-FE79-AD7A-7FE9BE29CD4F}"/>
                    </a:ext>
                  </a:extLst>
                </p:cNvPr>
                <p:cNvSpPr txBox="1"/>
                <p:nvPr/>
              </p:nvSpPr>
              <p:spPr>
                <a:xfrm>
                  <a:off x="3798571" y="11544405"/>
                  <a:ext cx="15273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100,309,000 </a:t>
                  </a:r>
                  <a:r>
                    <a:rPr lang="ko-KR" altLang="en-US"/>
                    <a:t>원</a:t>
                  </a:r>
                  <a:endParaRPr lang="en-US" altLang="ko-KR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B6C32ADE-08C4-AA90-CAA9-6307D5CF92CA}"/>
                    </a:ext>
                  </a:extLst>
                </p:cNvPr>
                <p:cNvSpPr txBox="1"/>
                <p:nvPr/>
              </p:nvSpPr>
              <p:spPr>
                <a:xfrm>
                  <a:off x="4219982" y="12102725"/>
                  <a:ext cx="110318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37,000,000 </a:t>
                  </a:r>
                  <a:r>
                    <a:rPr lang="ko-KR" altLang="en-US"/>
                    <a:t>원</a:t>
                  </a:r>
                  <a:endParaRPr lang="en-US" altLang="ko-KR"/>
                </a:p>
              </p:txBody>
            </p: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5AF17EF7-0B12-14C8-FB32-F47C4A7A0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5316" y="12953037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A810BFA-1433-B939-51D9-63B022B93A82}"/>
                    </a:ext>
                  </a:extLst>
                </p:cNvPr>
                <p:cNvSpPr txBox="1"/>
                <p:nvPr/>
              </p:nvSpPr>
              <p:spPr>
                <a:xfrm>
                  <a:off x="3438672" y="12606019"/>
                  <a:ext cx="48095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계</a:t>
                  </a:r>
                  <a:endParaRPr lang="en-US" altLang="ko-KR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EE8C8ADC-FCCC-E8D7-2855-B3F763291C8C}"/>
                    </a:ext>
                  </a:extLst>
                </p:cNvPr>
                <p:cNvSpPr txBox="1"/>
                <p:nvPr/>
              </p:nvSpPr>
              <p:spPr>
                <a:xfrm>
                  <a:off x="4136626" y="12606019"/>
                  <a:ext cx="118654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137,309,000 </a:t>
                  </a:r>
                  <a:r>
                    <a:rPr lang="ko-KR" altLang="en-US"/>
                    <a:t>원</a:t>
                  </a:r>
                  <a:endParaRPr lang="en-US" altLang="ko-KR"/>
                </a:p>
              </p:txBody>
            </p:sp>
          </p:grpSp>
        </p:grp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ADFA408B-91D8-F12F-08F6-7E3764D7F78C}"/>
              </a:ext>
            </a:extLst>
          </p:cNvPr>
          <p:cNvSpPr/>
          <p:nvPr/>
        </p:nvSpPr>
        <p:spPr>
          <a:xfrm>
            <a:off x="1266928" y="11930450"/>
            <a:ext cx="7667522" cy="2886691"/>
          </a:xfrm>
          <a:prstGeom prst="roundRect">
            <a:avLst>
              <a:gd name="adj" fmla="val 5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B91145C4-DA8B-BD61-9704-A0F1DBFB60DB}"/>
              </a:ext>
            </a:extLst>
          </p:cNvPr>
          <p:cNvSpPr/>
          <p:nvPr/>
        </p:nvSpPr>
        <p:spPr>
          <a:xfrm>
            <a:off x="1266928" y="14992283"/>
            <a:ext cx="7667522" cy="2886691"/>
          </a:xfrm>
          <a:prstGeom prst="roundRect">
            <a:avLst>
              <a:gd name="adj" fmla="val 5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C84A1CAE-DA1F-53F4-5F4F-8D3AE739478C}"/>
              </a:ext>
            </a:extLst>
          </p:cNvPr>
          <p:cNvGrpSpPr/>
          <p:nvPr/>
        </p:nvGrpSpPr>
        <p:grpSpPr>
          <a:xfrm>
            <a:off x="1108355" y="12105592"/>
            <a:ext cx="7611367" cy="2614962"/>
            <a:chOff x="1108355" y="12105592"/>
            <a:chExt cx="7611367" cy="2614962"/>
          </a:xfrm>
        </p:grpSpPr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AF30E18C-5149-A9E1-E0D9-BD37A78E83F4}"/>
                </a:ext>
              </a:extLst>
            </p:cNvPr>
            <p:cNvSpPr/>
            <p:nvPr/>
          </p:nvSpPr>
          <p:spPr>
            <a:xfrm>
              <a:off x="1443500" y="12105592"/>
              <a:ext cx="7276222" cy="251993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6F5D470-09D5-0502-C9CF-F5BBBC64F5E7}"/>
                </a:ext>
              </a:extLst>
            </p:cNvPr>
            <p:cNvSpPr txBox="1"/>
            <p:nvPr/>
          </p:nvSpPr>
          <p:spPr>
            <a:xfrm>
              <a:off x="1797786" y="12313936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/>
                <a:t>H/W </a:t>
              </a:r>
              <a:r>
                <a:rPr lang="ko-KR" altLang="en-US"/>
                <a:t>장비 등록 상세 현황</a:t>
              </a:r>
            </a:p>
          </p:txBody>
        </p:sp>
        <p:graphicFrame>
          <p:nvGraphicFramePr>
            <p:cNvPr id="218" name="차트 217">
              <a:extLst>
                <a:ext uri="{FF2B5EF4-FFF2-40B4-BE49-F238E27FC236}">
                  <a16:creationId xmlns:a16="http://schemas.microsoft.com/office/drawing/2014/main" id="{F6C1EB04-1605-9790-AC02-DCDEC2082F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8298998"/>
                </p:ext>
              </p:extLst>
            </p:nvPr>
          </p:nvGraphicFramePr>
          <p:xfrm>
            <a:off x="1108355" y="12674659"/>
            <a:ext cx="3294132" cy="20458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8643FBBB-2FC7-DC35-A07E-DD36A7B9C16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85" y="13272254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A20FA5-C944-6D53-8097-41D44D27178F}"/>
                </a:ext>
              </a:extLst>
            </p:cNvPr>
            <p:cNvSpPr txBox="1"/>
            <p:nvPr/>
          </p:nvSpPr>
          <p:spPr>
            <a:xfrm>
              <a:off x="4574162" y="12925236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서버장비</a:t>
              </a:r>
              <a:endParaRPr lang="en-US" altLang="ko-KR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B5040EC-5A91-F129-F8CE-DD729615C8B0}"/>
                </a:ext>
              </a:extLst>
            </p:cNvPr>
            <p:cNvSpPr txBox="1"/>
            <p:nvPr/>
          </p:nvSpPr>
          <p:spPr>
            <a:xfrm>
              <a:off x="5383860" y="12925236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10,903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11C0C1FB-FBA4-F62C-85BC-1B1941F3B8C7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85" y="13692052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52A9C18B-1387-4D3D-C59C-C8A791D26E37}"/>
                </a:ext>
              </a:extLst>
            </p:cNvPr>
            <p:cNvSpPr txBox="1"/>
            <p:nvPr/>
          </p:nvSpPr>
          <p:spPr>
            <a:xfrm>
              <a:off x="4574162" y="13345034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보안장비</a:t>
              </a:r>
              <a:endParaRPr lang="en-US" altLang="ko-KR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508AB78-94A4-8426-20F4-44B60C11BDE0}"/>
                </a:ext>
              </a:extLst>
            </p:cNvPr>
            <p:cNvSpPr txBox="1"/>
            <p:nvPr/>
          </p:nvSpPr>
          <p:spPr>
            <a:xfrm>
              <a:off x="5383860" y="13345034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1024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95D384EA-619C-B333-D973-C3C2EED2B99B}"/>
                </a:ext>
              </a:extLst>
            </p:cNvPr>
            <p:cNvCxnSpPr>
              <a:cxnSpLocks/>
            </p:cNvCxnSpPr>
            <p:nvPr/>
          </p:nvCxnSpPr>
          <p:spPr>
            <a:xfrm>
              <a:off x="4638142" y="14104374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6648DBBC-2918-F71F-ADEF-92B322DFA14B}"/>
                </a:ext>
              </a:extLst>
            </p:cNvPr>
            <p:cNvSpPr txBox="1"/>
            <p:nvPr/>
          </p:nvSpPr>
          <p:spPr>
            <a:xfrm>
              <a:off x="4574162" y="13807580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네트워크</a:t>
              </a:r>
              <a:endParaRPr lang="en-US" altLang="ko-KR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4A97EA9-2935-A183-6095-371D8BDF257A}"/>
                </a:ext>
              </a:extLst>
            </p:cNvPr>
            <p:cNvSpPr txBox="1"/>
            <p:nvPr/>
          </p:nvSpPr>
          <p:spPr>
            <a:xfrm>
              <a:off x="5383860" y="13807580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4,195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3DB95E6C-21AE-98CE-23A9-F47ADC96626E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3730351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CC8D160-D421-56C6-3517-D5ABBE417D33}"/>
                </a:ext>
              </a:extLst>
            </p:cNvPr>
            <p:cNvSpPr txBox="1"/>
            <p:nvPr/>
          </p:nvSpPr>
          <p:spPr>
            <a:xfrm>
              <a:off x="6636169" y="13383333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기타장비</a:t>
              </a:r>
              <a:endParaRPr lang="en-US" altLang="ko-KR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6A5EB29-B771-AD28-7159-FB92305A007A}"/>
                </a:ext>
              </a:extLst>
            </p:cNvPr>
            <p:cNvSpPr txBox="1"/>
            <p:nvPr/>
          </p:nvSpPr>
          <p:spPr>
            <a:xfrm>
              <a:off x="7445867" y="13383333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105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4F3B3D3C-7E1C-A6CE-EC8A-381DF1F4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3272254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FD262AF-593F-0485-E1CB-1CFAF0526586}"/>
                </a:ext>
              </a:extLst>
            </p:cNvPr>
            <p:cNvSpPr txBox="1"/>
            <p:nvPr/>
          </p:nvSpPr>
          <p:spPr>
            <a:xfrm>
              <a:off x="6636169" y="12925236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백업장비</a:t>
              </a:r>
              <a:endParaRPr lang="en-US" altLang="ko-KR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2FC7D6F-7CE9-0628-C459-EF415A5695F0}"/>
                </a:ext>
              </a:extLst>
            </p:cNvPr>
            <p:cNvSpPr txBox="1"/>
            <p:nvPr/>
          </p:nvSpPr>
          <p:spPr>
            <a:xfrm>
              <a:off x="7445867" y="12925236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78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9D4FB615-247D-DF61-E647-8FA4E43C3ADC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85" y="14583656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E854326-45EB-8C73-5F50-00ABA9DD3724}"/>
                </a:ext>
              </a:extLst>
            </p:cNvPr>
            <p:cNvSpPr txBox="1"/>
            <p:nvPr/>
          </p:nvSpPr>
          <p:spPr>
            <a:xfrm>
              <a:off x="4574162" y="14236638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스토리지</a:t>
              </a:r>
              <a:endParaRPr lang="en-US" altLang="ko-KR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DFB7FD8-DC14-3800-1FFD-D3175B3DFE68}"/>
                </a:ext>
              </a:extLst>
            </p:cNvPr>
            <p:cNvSpPr txBox="1"/>
            <p:nvPr/>
          </p:nvSpPr>
          <p:spPr>
            <a:xfrm>
              <a:off x="5383860" y="14236638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6,657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61C715BE-7991-DD88-415D-47737C50BB40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4145666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E97CFCB-3725-D024-CEE6-1E38BD6664D4}"/>
                </a:ext>
              </a:extLst>
            </p:cNvPr>
            <p:cNvSpPr txBox="1"/>
            <p:nvPr/>
          </p:nvSpPr>
          <p:spPr>
            <a:xfrm>
              <a:off x="6636169" y="13798648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전산기반</a:t>
              </a:r>
              <a:endParaRPr lang="en-US" altLang="ko-KR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005A0FF-A470-D431-B333-954787E26565}"/>
                </a:ext>
              </a:extLst>
            </p:cNvPr>
            <p:cNvSpPr txBox="1"/>
            <p:nvPr/>
          </p:nvSpPr>
          <p:spPr>
            <a:xfrm>
              <a:off x="7445867" y="13798648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334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4EFD54A2-687A-EE2F-B7A5-B0969918B036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3687569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8611CB5C-4334-0417-12F0-8B0DAB266D21}"/>
              </a:ext>
            </a:extLst>
          </p:cNvPr>
          <p:cNvGrpSpPr/>
          <p:nvPr/>
        </p:nvGrpSpPr>
        <p:grpSpPr>
          <a:xfrm>
            <a:off x="1108355" y="15167425"/>
            <a:ext cx="7623389" cy="2528137"/>
            <a:chOff x="1108355" y="15167425"/>
            <a:chExt cx="7623389" cy="2528137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A193B015-FCCC-52DC-1F90-C48AB58DBA08}"/>
                </a:ext>
              </a:extLst>
            </p:cNvPr>
            <p:cNvSpPr/>
            <p:nvPr/>
          </p:nvSpPr>
          <p:spPr>
            <a:xfrm>
              <a:off x="1443500" y="15167425"/>
              <a:ext cx="7288244" cy="251993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D91CC16-120A-A545-5D54-9F414835BB70}"/>
                </a:ext>
              </a:extLst>
            </p:cNvPr>
            <p:cNvSpPr txBox="1"/>
            <p:nvPr/>
          </p:nvSpPr>
          <p:spPr>
            <a:xfrm>
              <a:off x="1797786" y="15375769"/>
              <a:ext cx="1869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/>
                <a:t>S/W </a:t>
              </a:r>
              <a:r>
                <a:rPr lang="ko-KR" altLang="en-US"/>
                <a:t>장비 등록 상세 현황</a:t>
              </a:r>
            </a:p>
          </p:txBody>
        </p:sp>
        <p:graphicFrame>
          <p:nvGraphicFramePr>
            <p:cNvPr id="224" name="차트 223">
              <a:extLst>
                <a:ext uri="{FF2B5EF4-FFF2-40B4-BE49-F238E27FC236}">
                  <a16:creationId xmlns:a16="http://schemas.microsoft.com/office/drawing/2014/main" id="{818762FB-C117-1110-C662-92FD235107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67038"/>
                </p:ext>
              </p:extLst>
            </p:nvPr>
          </p:nvGraphicFramePr>
          <p:xfrm>
            <a:off x="1108355" y="15649667"/>
            <a:ext cx="3294132" cy="20458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1AFAA9C7-22CB-425A-E25F-7ADB39A51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85" y="16184377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93D53D15-38F5-AC31-9224-A18E9D5E11BF}"/>
                </a:ext>
              </a:extLst>
            </p:cNvPr>
            <p:cNvSpPr txBox="1"/>
            <p:nvPr/>
          </p:nvSpPr>
          <p:spPr>
            <a:xfrm>
              <a:off x="4574162" y="15837359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시스템</a:t>
              </a:r>
              <a:endParaRPr lang="en-US" altLang="ko-KR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1357280-A2BE-C436-CB15-3D110103AA16}"/>
                </a:ext>
              </a:extLst>
            </p:cNvPr>
            <p:cNvSpPr txBox="1"/>
            <p:nvPr/>
          </p:nvSpPr>
          <p:spPr>
            <a:xfrm>
              <a:off x="5383860" y="15837359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193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1C811B64-7EEB-F20C-2BF1-0512FE2A4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85" y="16604175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08F0F39-9C17-151D-A255-88EEAB4A847F}"/>
                </a:ext>
              </a:extLst>
            </p:cNvPr>
            <p:cNvSpPr txBox="1"/>
            <p:nvPr/>
          </p:nvSpPr>
          <p:spPr>
            <a:xfrm>
              <a:off x="4574162" y="16257157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미들웨어</a:t>
              </a:r>
              <a:endParaRPr lang="en-US" altLang="ko-KR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1E25300-AF05-63E2-1ECF-F2F8DC07A1CE}"/>
                </a:ext>
              </a:extLst>
            </p:cNvPr>
            <p:cNvSpPr txBox="1"/>
            <p:nvPr/>
          </p:nvSpPr>
          <p:spPr>
            <a:xfrm>
              <a:off x="5383860" y="16257157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70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F6A5A650-722D-E06B-3B57-BCF509D0FFDE}"/>
                </a:ext>
              </a:extLst>
            </p:cNvPr>
            <p:cNvCxnSpPr>
              <a:cxnSpLocks/>
            </p:cNvCxnSpPr>
            <p:nvPr/>
          </p:nvCxnSpPr>
          <p:spPr>
            <a:xfrm>
              <a:off x="4638142" y="17016497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D27C3A5-B80E-C98A-3972-B68B836D0FFD}"/>
                </a:ext>
              </a:extLst>
            </p:cNvPr>
            <p:cNvSpPr txBox="1"/>
            <p:nvPr/>
          </p:nvSpPr>
          <p:spPr>
            <a:xfrm>
              <a:off x="4574162" y="16719703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ko-KR"/>
                <a:t>DB</a:t>
              </a:r>
              <a:r>
                <a:rPr lang="ko-KR" altLang="en-US"/>
                <a:t>관리</a:t>
              </a:r>
              <a:endParaRPr lang="en-US" altLang="ko-KR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EC391AF-BD0C-6FBF-93DE-2082CC5796AF}"/>
                </a:ext>
              </a:extLst>
            </p:cNvPr>
            <p:cNvSpPr txBox="1"/>
            <p:nvPr/>
          </p:nvSpPr>
          <p:spPr>
            <a:xfrm>
              <a:off x="5383860" y="16719703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14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B2F09739-84D1-2CCA-34CC-006EFE988549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6642474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B5B9D6B-6279-774D-2633-00B27087554F}"/>
                </a:ext>
              </a:extLst>
            </p:cNvPr>
            <p:cNvSpPr txBox="1"/>
            <p:nvPr/>
          </p:nvSpPr>
          <p:spPr>
            <a:xfrm>
              <a:off x="6636169" y="16295456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관제</a:t>
              </a:r>
              <a:endParaRPr lang="en-US" altLang="ko-KR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76C4E31-53D4-6879-2012-FF5DB48DB3A0}"/>
                </a:ext>
              </a:extLst>
            </p:cNvPr>
            <p:cNvSpPr txBox="1"/>
            <p:nvPr/>
          </p:nvSpPr>
          <p:spPr>
            <a:xfrm>
              <a:off x="7445867" y="16295456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217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12B5D754-A31B-E02D-34DC-53396357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6184377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4E3A0D0A-D8E5-80AA-8734-B621C73DBDBC}"/>
                </a:ext>
              </a:extLst>
            </p:cNvPr>
            <p:cNvSpPr txBox="1"/>
            <p:nvPr/>
          </p:nvSpPr>
          <p:spPr>
            <a:xfrm>
              <a:off x="6636169" y="15837359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정보보호</a:t>
              </a:r>
              <a:endParaRPr lang="en-US" altLang="ko-KR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AF3A26B-2145-648A-A433-A1A4215F5042}"/>
                </a:ext>
              </a:extLst>
            </p:cNvPr>
            <p:cNvSpPr txBox="1"/>
            <p:nvPr/>
          </p:nvSpPr>
          <p:spPr>
            <a:xfrm>
              <a:off x="7445867" y="15837359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17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3A1A4DD7-23B6-F35E-4BF4-E82679D513BD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85" y="17495779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BEC2341-CAAF-DD95-8984-14B27D44E9D2}"/>
                </a:ext>
              </a:extLst>
            </p:cNvPr>
            <p:cNvSpPr txBox="1"/>
            <p:nvPr/>
          </p:nvSpPr>
          <p:spPr>
            <a:xfrm>
              <a:off x="4574162" y="17148761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백업관리</a:t>
              </a:r>
              <a:endParaRPr lang="en-US" altLang="ko-KR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3B9D817A-8BAF-409F-0742-B337458E3D3A}"/>
                </a:ext>
              </a:extLst>
            </p:cNvPr>
            <p:cNvSpPr txBox="1"/>
            <p:nvPr/>
          </p:nvSpPr>
          <p:spPr>
            <a:xfrm>
              <a:off x="5383860" y="17148761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91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29AE0301-D470-4060-CC52-EB7E2A0FB41E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7057789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94D3517-B18B-84B0-479C-A568466B3F15}"/>
                </a:ext>
              </a:extLst>
            </p:cNvPr>
            <p:cNvSpPr txBox="1"/>
            <p:nvPr/>
          </p:nvSpPr>
          <p:spPr>
            <a:xfrm>
              <a:off x="6636169" y="16710771"/>
              <a:ext cx="712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가상화</a:t>
              </a:r>
              <a:endParaRPr lang="en-US" altLang="ko-KR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9BB756A-06C3-706E-23F9-5A68F1DC6A02}"/>
                </a:ext>
              </a:extLst>
            </p:cNvPr>
            <p:cNvSpPr txBox="1"/>
            <p:nvPr/>
          </p:nvSpPr>
          <p:spPr>
            <a:xfrm>
              <a:off x="7445867" y="16710771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330 </a:t>
              </a:r>
              <a:r>
                <a:rPr lang="ko-KR" altLang="en-US"/>
                <a:t>개</a:t>
              </a:r>
              <a:endParaRPr lang="en-US" altLang="ko-KR"/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994BD931-E3FF-C16B-C050-1F986608DD12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6599692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435017A5-9045-F114-E102-3A4E99911982}"/>
                </a:ext>
              </a:extLst>
            </p:cNvPr>
            <p:cNvCxnSpPr>
              <a:cxnSpLocks/>
            </p:cNvCxnSpPr>
            <p:nvPr/>
          </p:nvCxnSpPr>
          <p:spPr>
            <a:xfrm>
              <a:off x="6660792" y="17495779"/>
              <a:ext cx="181127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8FE373C8-6CA2-B93B-691D-49C494183883}"/>
                </a:ext>
              </a:extLst>
            </p:cNvPr>
            <p:cNvSpPr txBox="1"/>
            <p:nvPr/>
          </p:nvSpPr>
          <p:spPr>
            <a:xfrm>
              <a:off x="6636169" y="17148761"/>
              <a:ext cx="8096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ko-KR" altLang="en-US"/>
                <a:t>응용</a:t>
              </a:r>
              <a:r>
                <a:rPr lang="en-US" altLang="ko-KR"/>
                <a:t>/</a:t>
              </a:r>
              <a:r>
                <a:rPr lang="ko-KR" altLang="en-US"/>
                <a:t>개발</a:t>
              </a:r>
              <a:endParaRPr lang="en-US" altLang="ko-KR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B827FF5-CAE1-27C3-35A6-410255D6C055}"/>
                </a:ext>
              </a:extLst>
            </p:cNvPr>
            <p:cNvSpPr txBox="1"/>
            <p:nvPr/>
          </p:nvSpPr>
          <p:spPr>
            <a:xfrm>
              <a:off x="7445867" y="17148761"/>
              <a:ext cx="1065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5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ko-KR"/>
                <a:t>166 </a:t>
              </a:r>
              <a:r>
                <a:rPr lang="ko-KR" altLang="en-US"/>
                <a:t>개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014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528A0-627E-F82D-65D7-3195199BE862}"/>
              </a:ext>
            </a:extLst>
          </p:cNvPr>
          <p:cNvSpPr>
            <a:spLocks/>
          </p:cNvSpPr>
          <p:nvPr/>
        </p:nvSpPr>
        <p:spPr>
          <a:xfrm>
            <a:off x="1062889" y="573152"/>
            <a:ext cx="9876042" cy="5511345"/>
          </a:xfrm>
          <a:prstGeom prst="roundRect">
            <a:avLst>
              <a:gd name="adj" fmla="val 5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7A081EF-41E4-A0FF-A79C-72DFA3D1290C}"/>
              </a:ext>
            </a:extLst>
          </p:cNvPr>
          <p:cNvSpPr>
            <a:spLocks/>
          </p:cNvSpPr>
          <p:nvPr/>
        </p:nvSpPr>
        <p:spPr>
          <a:xfrm>
            <a:off x="1568960" y="963605"/>
            <a:ext cx="8895839" cy="1936867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2C03E2C-DFDE-5DE7-1D2E-C7C955918D4B}"/>
              </a:ext>
            </a:extLst>
          </p:cNvPr>
          <p:cNvSpPr txBox="1">
            <a:spLocks/>
          </p:cNvSpPr>
          <p:nvPr/>
        </p:nvSpPr>
        <p:spPr>
          <a:xfrm>
            <a:off x="1990147" y="1318324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/>
              <a:t>A </a:t>
            </a:r>
            <a:r>
              <a:rPr lang="ko-KR" altLang="en-US"/>
              <a:t>장비 정보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C8C49E4-D6D6-438E-06D1-FF77E6398517}"/>
              </a:ext>
            </a:extLst>
          </p:cNvPr>
          <p:cNvSpPr txBox="1">
            <a:spLocks/>
          </p:cNvSpPr>
          <p:nvPr/>
        </p:nvSpPr>
        <p:spPr>
          <a:xfrm>
            <a:off x="1990147" y="1747632"/>
            <a:ext cx="4765856" cy="892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/>
              <a:t>장비 분류 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, </a:t>
            </a:r>
            <a:r>
              <a:rPr lang="ko-KR" altLang="en-US"/>
              <a:t>보안장비</a:t>
            </a:r>
            <a:r>
              <a:rPr lang="en-US" altLang="ko-KR"/>
              <a:t>, </a:t>
            </a:r>
            <a:r>
              <a:rPr lang="ko-KR" altLang="en-US"/>
              <a:t>네트워크 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장비 기본정보</a:t>
            </a:r>
            <a:r>
              <a:rPr lang="en-US" altLang="ko-KR"/>
              <a:t> (</a:t>
            </a:r>
            <a:r>
              <a:rPr lang="ko-KR" altLang="en-US"/>
              <a:t>구성자원명</a:t>
            </a:r>
            <a:r>
              <a:rPr lang="en-US" altLang="ko-KR"/>
              <a:t>, </a:t>
            </a:r>
            <a:r>
              <a:rPr lang="ko-KR" altLang="en-US"/>
              <a:t>호스트명</a:t>
            </a:r>
            <a:r>
              <a:rPr lang="en-US" altLang="ko-KR"/>
              <a:t>, </a:t>
            </a:r>
            <a:r>
              <a:rPr lang="ko-KR" altLang="en-US"/>
              <a:t>모델명</a:t>
            </a:r>
            <a:r>
              <a:rPr lang="en-US" altLang="ko-KR"/>
              <a:t>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장비 상세정보 </a:t>
            </a:r>
            <a:r>
              <a:rPr lang="en-US" altLang="ko-KR"/>
              <a:t>(CPU, MEMORY, DISK, </a:t>
            </a:r>
            <a:r>
              <a:rPr lang="ko-KR" altLang="en-US"/>
              <a:t>디브레인넘버</a:t>
            </a:r>
            <a:r>
              <a:rPr lang="en-US" altLang="ko-KR"/>
              <a:t>, </a:t>
            </a:r>
            <a:r>
              <a:rPr lang="ko-KR" altLang="en-US"/>
              <a:t>시리얼넘버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25EB01F-ED9D-3DB9-CFD1-F2C033F34CBF}"/>
              </a:ext>
            </a:extLst>
          </p:cNvPr>
          <p:cNvSpPr>
            <a:spLocks/>
          </p:cNvSpPr>
          <p:nvPr/>
        </p:nvSpPr>
        <p:spPr>
          <a:xfrm>
            <a:off x="1568960" y="3107213"/>
            <a:ext cx="8895839" cy="281461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27ECF4-7306-06CB-D0AB-9C07376B38DD}"/>
              </a:ext>
            </a:extLst>
          </p:cNvPr>
          <p:cNvSpPr txBox="1">
            <a:spLocks/>
          </p:cNvSpPr>
          <p:nvPr/>
        </p:nvSpPr>
        <p:spPr>
          <a:xfrm>
            <a:off x="1990147" y="346436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/>
              <a:t>A </a:t>
            </a:r>
            <a:r>
              <a:rPr lang="ko-KR" altLang="en-US"/>
              <a:t>장비 연결정보</a:t>
            </a:r>
          </a:p>
        </p:txBody>
      </p: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181F791A-9054-BABD-89CB-A70B535B6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92576"/>
              </p:ext>
            </p:extLst>
          </p:nvPr>
        </p:nvGraphicFramePr>
        <p:xfrm>
          <a:off x="2007387" y="3889245"/>
          <a:ext cx="781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31">
                  <a:extLst>
                    <a:ext uri="{9D8B030D-6E8A-4147-A177-3AD203B41FA5}">
                      <a16:colId xmlns:a16="http://schemas.microsoft.com/office/drawing/2014/main" val="1887132368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996308534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563645661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730036726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4227535593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693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 </a:t>
                      </a:r>
                      <a:r>
                        <a:rPr lang="ko-KR" altLang="en-US" sz="1400"/>
                        <a:t>장비 포트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B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a5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B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b2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8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612"/>
                  </a:ext>
                </a:extLst>
              </a:tr>
            </a:tbl>
          </a:graphicData>
        </a:graphic>
      </p:graphicFrame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E40F0E9-7FD5-48C5-F1F3-961E0219E60B}"/>
              </a:ext>
            </a:extLst>
          </p:cNvPr>
          <p:cNvSpPr>
            <a:spLocks/>
          </p:cNvSpPr>
          <p:nvPr/>
        </p:nvSpPr>
        <p:spPr>
          <a:xfrm>
            <a:off x="1062889" y="6525477"/>
            <a:ext cx="9876042" cy="5511345"/>
          </a:xfrm>
          <a:prstGeom prst="roundRect">
            <a:avLst>
              <a:gd name="adj" fmla="val 5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93DA2A6-49E6-ABD3-D580-C5DC65ABE112}"/>
              </a:ext>
            </a:extLst>
          </p:cNvPr>
          <p:cNvSpPr>
            <a:spLocks/>
          </p:cNvSpPr>
          <p:nvPr/>
        </p:nvSpPr>
        <p:spPr>
          <a:xfrm>
            <a:off x="1568960" y="6915930"/>
            <a:ext cx="8895839" cy="1936867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FE1C13D-179C-7238-7394-7A32B6DE6E6A}"/>
              </a:ext>
            </a:extLst>
          </p:cNvPr>
          <p:cNvSpPr txBox="1">
            <a:spLocks/>
          </p:cNvSpPr>
          <p:nvPr/>
        </p:nvSpPr>
        <p:spPr>
          <a:xfrm>
            <a:off x="1990147" y="7270649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/>
              <a:t>B </a:t>
            </a:r>
            <a:r>
              <a:rPr lang="ko-KR" altLang="en-US"/>
              <a:t>장비 정보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E023C50-4CBE-D049-BBC3-1AE8699D1C77}"/>
              </a:ext>
            </a:extLst>
          </p:cNvPr>
          <p:cNvSpPr txBox="1">
            <a:spLocks/>
          </p:cNvSpPr>
          <p:nvPr/>
        </p:nvSpPr>
        <p:spPr>
          <a:xfrm>
            <a:off x="1990147" y="7699957"/>
            <a:ext cx="4765856" cy="892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/>
              <a:t>장비 분류 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, </a:t>
            </a:r>
            <a:r>
              <a:rPr lang="ko-KR" altLang="en-US"/>
              <a:t>보안장비</a:t>
            </a:r>
            <a:r>
              <a:rPr lang="en-US" altLang="ko-KR"/>
              <a:t>, </a:t>
            </a:r>
            <a:r>
              <a:rPr lang="ko-KR" altLang="en-US"/>
              <a:t>네트워크 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장비 기본정보</a:t>
            </a:r>
            <a:r>
              <a:rPr lang="en-US" altLang="ko-KR"/>
              <a:t> (</a:t>
            </a:r>
            <a:r>
              <a:rPr lang="ko-KR" altLang="en-US"/>
              <a:t>구성자원명</a:t>
            </a:r>
            <a:r>
              <a:rPr lang="en-US" altLang="ko-KR"/>
              <a:t>, </a:t>
            </a:r>
            <a:r>
              <a:rPr lang="ko-KR" altLang="en-US"/>
              <a:t>호스트명</a:t>
            </a:r>
            <a:r>
              <a:rPr lang="en-US" altLang="ko-KR"/>
              <a:t>, </a:t>
            </a:r>
            <a:r>
              <a:rPr lang="ko-KR" altLang="en-US"/>
              <a:t>모델명</a:t>
            </a:r>
            <a:r>
              <a:rPr lang="en-US" altLang="ko-KR"/>
              <a:t>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장비 상세정보 </a:t>
            </a:r>
            <a:r>
              <a:rPr lang="en-US" altLang="ko-KR"/>
              <a:t>(CPU, MEMORY, DISK, </a:t>
            </a:r>
            <a:r>
              <a:rPr lang="ko-KR" altLang="en-US"/>
              <a:t>디브레인넘버</a:t>
            </a:r>
            <a:r>
              <a:rPr lang="en-US" altLang="ko-KR"/>
              <a:t>, </a:t>
            </a:r>
            <a:r>
              <a:rPr lang="ko-KR" altLang="en-US"/>
              <a:t>시리얼넘버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DC7DEFBD-29CE-DF42-77DD-4C931611758F}"/>
              </a:ext>
            </a:extLst>
          </p:cNvPr>
          <p:cNvSpPr>
            <a:spLocks/>
          </p:cNvSpPr>
          <p:nvPr/>
        </p:nvSpPr>
        <p:spPr>
          <a:xfrm>
            <a:off x="1568960" y="9059538"/>
            <a:ext cx="8895839" cy="281461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161F826-0A60-7191-AE76-4B4F55C754FB}"/>
              </a:ext>
            </a:extLst>
          </p:cNvPr>
          <p:cNvSpPr txBox="1">
            <a:spLocks/>
          </p:cNvSpPr>
          <p:nvPr/>
        </p:nvSpPr>
        <p:spPr>
          <a:xfrm>
            <a:off x="1990147" y="941668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/>
              <a:t>B </a:t>
            </a:r>
            <a:r>
              <a:rPr lang="ko-KR" altLang="en-US"/>
              <a:t>장비 연결정보</a:t>
            </a:r>
          </a:p>
        </p:txBody>
      </p:sp>
      <p:graphicFrame>
        <p:nvGraphicFramePr>
          <p:cNvPr id="166" name="표 165">
            <a:extLst>
              <a:ext uri="{FF2B5EF4-FFF2-40B4-BE49-F238E27FC236}">
                <a16:creationId xmlns:a16="http://schemas.microsoft.com/office/drawing/2014/main" id="{FEF3F636-3AF5-047B-D74E-5A6A773AE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85550"/>
              </p:ext>
            </p:extLst>
          </p:nvPr>
        </p:nvGraphicFramePr>
        <p:xfrm>
          <a:off x="2007387" y="9841570"/>
          <a:ext cx="781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31">
                  <a:extLst>
                    <a:ext uri="{9D8B030D-6E8A-4147-A177-3AD203B41FA5}">
                      <a16:colId xmlns:a16="http://schemas.microsoft.com/office/drawing/2014/main" val="1887132368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996308534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563645661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730036726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4227535593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693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 </a:t>
                      </a:r>
                      <a:r>
                        <a:rPr lang="ko-KR" altLang="en-US" sz="1400"/>
                        <a:t>장비 포트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8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e1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612"/>
                  </a:ext>
                </a:extLst>
              </a:tr>
            </a:tbl>
          </a:graphicData>
        </a:graphic>
      </p:graphicFrame>
      <p:sp>
        <p:nvSpPr>
          <p:cNvPr id="167" name="TextBox 166">
            <a:extLst>
              <a:ext uri="{FF2B5EF4-FFF2-40B4-BE49-F238E27FC236}">
                <a16:creationId xmlns:a16="http://schemas.microsoft.com/office/drawing/2014/main" id="{9D6984D0-15D6-D18B-1A65-F67900C09BBC}"/>
              </a:ext>
            </a:extLst>
          </p:cNvPr>
          <p:cNvSpPr txBox="1">
            <a:spLocks/>
          </p:cNvSpPr>
          <p:nvPr/>
        </p:nvSpPr>
        <p:spPr>
          <a:xfrm>
            <a:off x="496135" y="4345009"/>
            <a:ext cx="17452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800"/>
              <a:t>1:1 </a:t>
            </a:r>
            <a:r>
              <a:rPr lang="ko-KR" altLang="en-US" sz="1800"/>
              <a:t>매핑</a:t>
            </a:r>
            <a:endParaRPr lang="en-US" altLang="ko-KR" sz="1800"/>
          </a:p>
          <a:p>
            <a:r>
              <a:rPr lang="ko-KR" altLang="en-US" sz="1800"/>
              <a:t>이 경우도 가능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188F925-904E-793C-DFD2-6EA0F1BCABB5}"/>
              </a:ext>
            </a:extLst>
          </p:cNvPr>
          <p:cNvSpPr>
            <a:spLocks/>
          </p:cNvSpPr>
          <p:nvPr/>
        </p:nvSpPr>
        <p:spPr>
          <a:xfrm>
            <a:off x="1062889" y="12243563"/>
            <a:ext cx="9876042" cy="5511345"/>
          </a:xfrm>
          <a:prstGeom prst="roundRect">
            <a:avLst>
              <a:gd name="adj" fmla="val 5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0A4BC0F-0CD8-812E-8020-5100EB202037}"/>
              </a:ext>
            </a:extLst>
          </p:cNvPr>
          <p:cNvSpPr>
            <a:spLocks/>
          </p:cNvSpPr>
          <p:nvPr/>
        </p:nvSpPr>
        <p:spPr>
          <a:xfrm>
            <a:off x="1568960" y="12634016"/>
            <a:ext cx="8895839" cy="1936867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31CAB7A-7E91-4B1D-2B87-33777DDEDACA}"/>
              </a:ext>
            </a:extLst>
          </p:cNvPr>
          <p:cNvSpPr txBox="1">
            <a:spLocks/>
          </p:cNvSpPr>
          <p:nvPr/>
        </p:nvSpPr>
        <p:spPr>
          <a:xfrm>
            <a:off x="1990147" y="129887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/>
              <a:t>C </a:t>
            </a:r>
            <a:r>
              <a:rPr lang="ko-KR" altLang="en-US"/>
              <a:t>장비 정보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8887BA2-E2A2-FF99-8F68-076D96A88F99}"/>
              </a:ext>
            </a:extLst>
          </p:cNvPr>
          <p:cNvSpPr txBox="1">
            <a:spLocks/>
          </p:cNvSpPr>
          <p:nvPr/>
        </p:nvSpPr>
        <p:spPr>
          <a:xfrm>
            <a:off x="1990147" y="13418043"/>
            <a:ext cx="4765856" cy="892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/>
              <a:t>장비 분류 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, </a:t>
            </a:r>
            <a:r>
              <a:rPr lang="ko-KR" altLang="en-US"/>
              <a:t>보안장비</a:t>
            </a:r>
            <a:r>
              <a:rPr lang="en-US" altLang="ko-KR"/>
              <a:t>, </a:t>
            </a:r>
            <a:r>
              <a:rPr lang="ko-KR" altLang="en-US"/>
              <a:t>네트워크 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장비 기본정보</a:t>
            </a:r>
            <a:r>
              <a:rPr lang="en-US" altLang="ko-KR"/>
              <a:t> (</a:t>
            </a:r>
            <a:r>
              <a:rPr lang="ko-KR" altLang="en-US"/>
              <a:t>구성자원명</a:t>
            </a:r>
            <a:r>
              <a:rPr lang="en-US" altLang="ko-KR"/>
              <a:t>, </a:t>
            </a:r>
            <a:r>
              <a:rPr lang="ko-KR" altLang="en-US"/>
              <a:t>호스트명</a:t>
            </a:r>
            <a:r>
              <a:rPr lang="en-US" altLang="ko-KR"/>
              <a:t>, </a:t>
            </a:r>
            <a:r>
              <a:rPr lang="ko-KR" altLang="en-US"/>
              <a:t>모델명</a:t>
            </a:r>
            <a:r>
              <a:rPr lang="en-US" altLang="ko-KR"/>
              <a:t>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장비 상세정보 </a:t>
            </a:r>
            <a:r>
              <a:rPr lang="en-US" altLang="ko-KR"/>
              <a:t>(CPU, MEMORY, DISK, </a:t>
            </a:r>
            <a:r>
              <a:rPr lang="ko-KR" altLang="en-US"/>
              <a:t>디브레인넘버</a:t>
            </a:r>
            <a:r>
              <a:rPr lang="en-US" altLang="ko-KR"/>
              <a:t>, </a:t>
            </a:r>
            <a:r>
              <a:rPr lang="ko-KR" altLang="en-US"/>
              <a:t>시리얼넘버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909579D-E434-BB87-64F3-2341FE78988A}"/>
              </a:ext>
            </a:extLst>
          </p:cNvPr>
          <p:cNvSpPr>
            <a:spLocks/>
          </p:cNvSpPr>
          <p:nvPr/>
        </p:nvSpPr>
        <p:spPr>
          <a:xfrm>
            <a:off x="1568960" y="14777624"/>
            <a:ext cx="8895839" cy="281461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0E5115-FA84-C117-C69C-92230DD25208}"/>
              </a:ext>
            </a:extLst>
          </p:cNvPr>
          <p:cNvSpPr txBox="1">
            <a:spLocks/>
          </p:cNvSpPr>
          <p:nvPr/>
        </p:nvSpPr>
        <p:spPr>
          <a:xfrm>
            <a:off x="1990147" y="151347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/>
              <a:t>C </a:t>
            </a:r>
            <a:r>
              <a:rPr lang="ko-KR" altLang="en-US"/>
              <a:t>장비 연결정보</a:t>
            </a:r>
          </a:p>
        </p:txBody>
      </p: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4A677DD4-B152-FCDC-887E-52D6BA72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03006"/>
              </p:ext>
            </p:extLst>
          </p:nvPr>
        </p:nvGraphicFramePr>
        <p:xfrm>
          <a:off x="2007387" y="15559656"/>
          <a:ext cx="781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31">
                  <a:extLst>
                    <a:ext uri="{9D8B030D-6E8A-4147-A177-3AD203B41FA5}">
                      <a16:colId xmlns:a16="http://schemas.microsoft.com/office/drawing/2014/main" val="1887132368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996308534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563645661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730036726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4227535593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693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 </a:t>
                      </a:r>
                      <a:r>
                        <a:rPr lang="ko-KR" altLang="en-US" sz="1400"/>
                        <a:t>장비 포트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8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d3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e2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612"/>
                  </a:ext>
                </a:extLst>
              </a:tr>
            </a:tbl>
          </a:graphicData>
        </a:graphic>
      </p:graphicFrame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EA3FBBF2-4333-3AFA-CF85-8F3743289F54}"/>
              </a:ext>
            </a:extLst>
          </p:cNvPr>
          <p:cNvGrpSpPr/>
          <p:nvPr/>
        </p:nvGrpSpPr>
        <p:grpSpPr>
          <a:xfrm>
            <a:off x="9835844" y="4472304"/>
            <a:ext cx="1609158" cy="5941695"/>
            <a:chOff x="10227731" y="4816345"/>
            <a:chExt cx="1422400" cy="646331"/>
          </a:xfrm>
        </p:grpSpPr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2BA0E2E8-321A-FC2B-32F7-45E33D967A78}"/>
                </a:ext>
              </a:extLst>
            </p:cNvPr>
            <p:cNvCxnSpPr/>
            <p:nvPr/>
          </p:nvCxnSpPr>
          <p:spPr>
            <a:xfrm flipH="1">
              <a:off x="10227731" y="4816345"/>
              <a:ext cx="14224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BA364C81-F252-32C5-C8C5-16E79C59D69B}"/>
                </a:ext>
              </a:extLst>
            </p:cNvPr>
            <p:cNvCxnSpPr/>
            <p:nvPr/>
          </p:nvCxnSpPr>
          <p:spPr>
            <a:xfrm flipH="1">
              <a:off x="10227731" y="5462676"/>
              <a:ext cx="14224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D134784-140C-EDAC-CB1E-C4F3D2D5212F}"/>
                </a:ext>
              </a:extLst>
            </p:cNvPr>
            <p:cNvCxnSpPr/>
            <p:nvPr/>
          </p:nvCxnSpPr>
          <p:spPr>
            <a:xfrm flipV="1">
              <a:off x="11650131" y="4816345"/>
              <a:ext cx="0" cy="64633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017638A3-185E-CE3F-1930-6E5035ADB72F}"/>
              </a:ext>
            </a:extLst>
          </p:cNvPr>
          <p:cNvSpPr txBox="1">
            <a:spLocks/>
          </p:cNvSpPr>
          <p:nvPr/>
        </p:nvSpPr>
        <p:spPr>
          <a:xfrm>
            <a:off x="10264600" y="4092265"/>
            <a:ext cx="1802096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sz="1800"/>
              <a:t>장비 </a:t>
            </a:r>
            <a:r>
              <a:rPr lang="en-US" altLang="ko-KR" sz="1800"/>
              <a:t>A - a1</a:t>
            </a:r>
            <a:r>
              <a:rPr lang="ko-KR" altLang="en-US" sz="1800"/>
              <a:t>포트</a:t>
            </a:r>
            <a:endParaRPr lang="en-US" altLang="ko-KR" sz="1800"/>
          </a:p>
          <a:p>
            <a:r>
              <a:rPr lang="ko-KR" altLang="en-US" sz="1800"/>
              <a:t>장비 </a:t>
            </a:r>
            <a:r>
              <a:rPr lang="en-US" altLang="ko-KR" sz="1800"/>
              <a:t>B - b1</a:t>
            </a:r>
            <a:r>
              <a:rPr lang="ko-KR" altLang="en-US" sz="1800"/>
              <a:t>포트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AF0B8184-D538-5B04-608E-4094F8834CBA}"/>
              </a:ext>
            </a:extLst>
          </p:cNvPr>
          <p:cNvGrpSpPr/>
          <p:nvPr/>
        </p:nvGrpSpPr>
        <p:grpSpPr>
          <a:xfrm>
            <a:off x="9833858" y="5139510"/>
            <a:ext cx="1261883" cy="11014890"/>
            <a:chOff x="10227731" y="4816345"/>
            <a:chExt cx="1422400" cy="646331"/>
          </a:xfrm>
        </p:grpSpPr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F34E4C8B-DCC0-3991-E360-4E4AAD4CC41D}"/>
                </a:ext>
              </a:extLst>
            </p:cNvPr>
            <p:cNvCxnSpPr/>
            <p:nvPr/>
          </p:nvCxnSpPr>
          <p:spPr>
            <a:xfrm flipH="1">
              <a:off x="10227731" y="4816345"/>
              <a:ext cx="14224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54EBA0AB-A5CF-805A-610C-891D16267B67}"/>
                </a:ext>
              </a:extLst>
            </p:cNvPr>
            <p:cNvCxnSpPr/>
            <p:nvPr/>
          </p:nvCxnSpPr>
          <p:spPr>
            <a:xfrm flipH="1">
              <a:off x="10227731" y="5462676"/>
              <a:ext cx="14224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280FA0D6-7545-F83F-1445-434BF444190B}"/>
                </a:ext>
              </a:extLst>
            </p:cNvPr>
            <p:cNvCxnSpPr/>
            <p:nvPr/>
          </p:nvCxnSpPr>
          <p:spPr>
            <a:xfrm flipV="1">
              <a:off x="11650131" y="4816345"/>
              <a:ext cx="0" cy="64633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C151D2E9-B684-6140-A22A-AED0E1BC8195}"/>
              </a:ext>
            </a:extLst>
          </p:cNvPr>
          <p:cNvSpPr txBox="1">
            <a:spLocks/>
          </p:cNvSpPr>
          <p:nvPr/>
        </p:nvSpPr>
        <p:spPr>
          <a:xfrm>
            <a:off x="10202378" y="15829701"/>
            <a:ext cx="1829347" cy="64633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sz="1800"/>
              <a:t>장비 </a:t>
            </a:r>
            <a:r>
              <a:rPr lang="en-US" altLang="ko-KR" sz="1800"/>
              <a:t>A – a2</a:t>
            </a:r>
            <a:r>
              <a:rPr lang="ko-KR" altLang="en-US" sz="1800"/>
              <a:t>포트</a:t>
            </a:r>
            <a:endParaRPr lang="en-US" altLang="ko-KR" sz="1800"/>
          </a:p>
          <a:p>
            <a:r>
              <a:rPr lang="ko-KR" altLang="en-US" sz="1800"/>
              <a:t>장비 </a:t>
            </a:r>
            <a:r>
              <a:rPr lang="en-US" altLang="ko-KR" sz="1800"/>
              <a:t>C - c1</a:t>
            </a:r>
            <a:r>
              <a:rPr lang="ko-KR" altLang="en-US" sz="1800"/>
              <a:t>포트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3AD1BBF-0B20-7D60-5C14-D42DE0F24BDE}"/>
              </a:ext>
            </a:extLst>
          </p:cNvPr>
          <p:cNvSpPr txBox="1">
            <a:spLocks/>
          </p:cNvSpPr>
          <p:nvPr/>
        </p:nvSpPr>
        <p:spPr>
          <a:xfrm>
            <a:off x="392333" y="255082"/>
            <a:ext cx="2353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sz="2400"/>
              <a:t>장비등록 페이지</a:t>
            </a:r>
          </a:p>
        </p:txBody>
      </p:sp>
    </p:spTree>
    <p:extLst>
      <p:ext uri="{BB962C8B-B14F-4D97-AF65-F5344CB8AC3E}">
        <p14:creationId xmlns:p14="http://schemas.microsoft.com/office/powerpoint/2010/main" val="22477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52BF7-0AF4-5526-3CCB-F64803E6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ABC0845-D80D-DA49-475D-A80E924834BA}"/>
              </a:ext>
            </a:extLst>
          </p:cNvPr>
          <p:cNvSpPr>
            <a:spLocks/>
          </p:cNvSpPr>
          <p:nvPr/>
        </p:nvSpPr>
        <p:spPr>
          <a:xfrm>
            <a:off x="-2095109" y="539140"/>
            <a:ext cx="9876042" cy="4214748"/>
          </a:xfrm>
          <a:prstGeom prst="roundRect">
            <a:avLst>
              <a:gd name="adj" fmla="val 5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0D992F7-9262-B524-C002-902B5281ADF1}"/>
              </a:ext>
            </a:extLst>
          </p:cNvPr>
          <p:cNvSpPr>
            <a:spLocks/>
          </p:cNvSpPr>
          <p:nvPr/>
        </p:nvSpPr>
        <p:spPr>
          <a:xfrm>
            <a:off x="-1589038" y="929593"/>
            <a:ext cx="8895839" cy="3339279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642385-8CA7-C4A3-406B-9666ECD6DD1D}"/>
              </a:ext>
            </a:extLst>
          </p:cNvPr>
          <p:cNvSpPr txBox="1">
            <a:spLocks/>
          </p:cNvSpPr>
          <p:nvPr/>
        </p:nvSpPr>
        <p:spPr>
          <a:xfrm>
            <a:off x="-1167851" y="1284311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/>
              <a:t>A </a:t>
            </a:r>
            <a:r>
              <a:rPr lang="ko-KR" altLang="en-US"/>
              <a:t>장비 포트맵 정보</a:t>
            </a:r>
          </a:p>
        </p:txBody>
      </p: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B2AC340D-0ACB-C562-146A-6963AEE1A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15333"/>
              </p:ext>
            </p:extLst>
          </p:nvPr>
        </p:nvGraphicFramePr>
        <p:xfrm>
          <a:off x="7971113" y="2523714"/>
          <a:ext cx="781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31">
                  <a:extLst>
                    <a:ext uri="{9D8B030D-6E8A-4147-A177-3AD203B41FA5}">
                      <a16:colId xmlns:a16="http://schemas.microsoft.com/office/drawing/2014/main" val="1887132368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996308534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563645661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730036726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4227535593"/>
                    </a:ext>
                  </a:extLst>
                </a:gridCol>
                <a:gridCol w="1303131">
                  <a:extLst>
                    <a:ext uri="{9D8B030D-6E8A-4147-A177-3AD203B41FA5}">
                      <a16:colId xmlns:a16="http://schemas.microsoft.com/office/drawing/2014/main" val="3693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 </a:t>
                      </a:r>
                      <a:r>
                        <a:rPr lang="ko-KR" altLang="en-US" sz="1400"/>
                        <a:t>장비 포트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연결장비포트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B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a5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B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b2</a:t>
                      </a:r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8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장비 </a:t>
                      </a:r>
                      <a:r>
                        <a:rPr lang="en-US" altLang="ko-KR" sz="1400"/>
                        <a:t>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맑은 고딕" panose="020B0503020000020004" pitchFamily="50" charset="-127"/>
                          <a:cs typeface="+mn-cs"/>
                        </a:rPr>
                        <a:t>...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612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72BB1D29-6413-7408-12EE-35DD994F7B8C}"/>
              </a:ext>
            </a:extLst>
          </p:cNvPr>
          <p:cNvSpPr txBox="1">
            <a:spLocks/>
          </p:cNvSpPr>
          <p:nvPr/>
        </p:nvSpPr>
        <p:spPr>
          <a:xfrm>
            <a:off x="-2765665" y="221069"/>
            <a:ext cx="20460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sz="2400"/>
              <a:t>포트맵 페이지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04DDF59-F310-D7B9-5E92-B46AE7EF5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84132"/>
              </p:ext>
            </p:extLst>
          </p:nvPr>
        </p:nvGraphicFramePr>
        <p:xfrm>
          <a:off x="-1083620" y="1808169"/>
          <a:ext cx="78443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922">
                  <a:extLst>
                    <a:ext uri="{9D8B030D-6E8A-4147-A177-3AD203B41FA5}">
                      <a16:colId xmlns:a16="http://schemas.microsoft.com/office/drawing/2014/main" val="394192224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48565074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584534599"/>
                    </a:ext>
                  </a:extLst>
                </a:gridCol>
                <a:gridCol w="3314702">
                  <a:extLst>
                    <a:ext uri="{9D8B030D-6E8A-4147-A177-3AD203B41FA5}">
                      <a16:colId xmlns:a16="http://schemas.microsoft.com/office/drawing/2014/main" val="29475434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네트워크 정보 </a:t>
                      </a:r>
                      <a:r>
                        <a:rPr lang="en-US" altLang="ko-KR" sz="1600"/>
                        <a:t>(A</a:t>
                      </a:r>
                      <a:r>
                        <a:rPr lang="ko-KR" altLang="en-US" sz="1600"/>
                        <a:t>장비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연결정보 </a:t>
                      </a:r>
                      <a:r>
                        <a:rPr lang="en-US" altLang="ko-KR" sz="1600"/>
                        <a:t>(A</a:t>
                      </a:r>
                      <a:r>
                        <a:rPr lang="ko-KR" altLang="en-US" sz="1600"/>
                        <a:t>장비에 연결된 장비 정보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3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포트번호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IP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모델 호스트 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구성자원 </a:t>
                      </a:r>
                      <a:r>
                        <a:rPr lang="en-US" altLang="ko-KR" sz="1600"/>
                        <a:t>IP </a:t>
                      </a:r>
                      <a:r>
                        <a:rPr lang="ko-KR" altLang="en-US" sz="1600"/>
                        <a:t>서브넷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게이트웨이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... b1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... c1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9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... d1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101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FA131F-953F-F2D6-EC3D-C8935F98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66585"/>
              </p:ext>
            </p:extLst>
          </p:nvPr>
        </p:nvGraphicFramePr>
        <p:xfrm>
          <a:off x="-11482193" y="7683742"/>
          <a:ext cx="9223435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687">
                  <a:extLst>
                    <a:ext uri="{9D8B030D-6E8A-4147-A177-3AD203B41FA5}">
                      <a16:colId xmlns:a16="http://schemas.microsoft.com/office/drawing/2014/main" val="3102491371"/>
                    </a:ext>
                  </a:extLst>
                </a:gridCol>
                <a:gridCol w="1844687">
                  <a:extLst>
                    <a:ext uri="{9D8B030D-6E8A-4147-A177-3AD203B41FA5}">
                      <a16:colId xmlns:a16="http://schemas.microsoft.com/office/drawing/2014/main" val="4018855631"/>
                    </a:ext>
                  </a:extLst>
                </a:gridCol>
                <a:gridCol w="1844687">
                  <a:extLst>
                    <a:ext uri="{9D8B030D-6E8A-4147-A177-3AD203B41FA5}">
                      <a16:colId xmlns:a16="http://schemas.microsoft.com/office/drawing/2014/main" val="190460204"/>
                    </a:ext>
                  </a:extLst>
                </a:gridCol>
                <a:gridCol w="1844687">
                  <a:extLst>
                    <a:ext uri="{9D8B030D-6E8A-4147-A177-3AD203B41FA5}">
                      <a16:colId xmlns:a16="http://schemas.microsoft.com/office/drawing/2014/main" val="3994225687"/>
                    </a:ext>
                  </a:extLst>
                </a:gridCol>
                <a:gridCol w="1844687">
                  <a:extLst>
                    <a:ext uri="{9D8B030D-6E8A-4147-A177-3AD203B41FA5}">
                      <a16:colId xmlns:a16="http://schemas.microsoft.com/office/drawing/2014/main" val="250317475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algn="l" defTabSz="1219170" rtl="0" eaLnBrk="1" latinLnBrk="1" hangingPunct="1"/>
                      <a:r>
                        <a:rPr lang="ko-KR" alt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네트워크 정보 </a:t>
                      </a:r>
                      <a:r>
                        <a:rPr lang="en-US" altLang="ko-KR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lang="ko-KR" alt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장비</a:t>
                      </a:r>
                      <a:r>
                        <a:rPr lang="en-US" altLang="ko-KR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슬롯번호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6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뭔지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없는항목인데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100.100.100.1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5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없는항목인데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100.100.100.1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40570"/>
                  </a:ext>
                </a:extLst>
              </a:tr>
              <a:tr h="257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모델명아녀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없는항목인데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100.100.100.1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52154"/>
                  </a:ext>
                </a:extLst>
              </a:tr>
              <a:tr h="257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모델명아녀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없는항목인데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100.100.100.1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30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E54E84-423F-10C4-782D-D2A815C00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13793"/>
              </p:ext>
            </p:extLst>
          </p:nvPr>
        </p:nvGraphicFramePr>
        <p:xfrm>
          <a:off x="18090648" y="14918847"/>
          <a:ext cx="156895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154">
                  <a:extLst>
                    <a:ext uri="{9D8B030D-6E8A-4147-A177-3AD203B41FA5}">
                      <a16:colId xmlns:a16="http://schemas.microsoft.com/office/drawing/2014/main" val="3102491371"/>
                    </a:ext>
                  </a:extLst>
                </a:gridCol>
                <a:gridCol w="2163945">
                  <a:extLst>
                    <a:ext uri="{9D8B030D-6E8A-4147-A177-3AD203B41FA5}">
                      <a16:colId xmlns:a16="http://schemas.microsoft.com/office/drawing/2014/main" val="401885563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90460204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3994225687"/>
                    </a:ext>
                  </a:extLst>
                </a:gridCol>
                <a:gridCol w="1192179">
                  <a:extLst>
                    <a:ext uri="{9D8B030D-6E8A-4147-A177-3AD203B41FA5}">
                      <a16:colId xmlns:a16="http://schemas.microsoft.com/office/drawing/2014/main" val="250317475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39496855"/>
                    </a:ext>
                  </a:extLst>
                </a:gridCol>
                <a:gridCol w="1695796">
                  <a:extLst>
                    <a:ext uri="{9D8B030D-6E8A-4147-A177-3AD203B41FA5}">
                      <a16:colId xmlns:a16="http://schemas.microsoft.com/office/drawing/2014/main" val="2002569869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val="1822372555"/>
                    </a:ext>
                  </a:extLst>
                </a:gridCol>
                <a:gridCol w="1479663">
                  <a:extLst>
                    <a:ext uri="{9D8B030D-6E8A-4147-A177-3AD203B41FA5}">
                      <a16:colId xmlns:a16="http://schemas.microsoft.com/office/drawing/2014/main" val="892249689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연결정보 </a:t>
                      </a:r>
                      <a:r>
                        <a:rPr lang="en-US" altLang="ko-KR" sz="1600"/>
                        <a:t>(A</a:t>
                      </a:r>
                      <a:r>
                        <a:rPr lang="ko-KR" altLang="en-US" sz="1600"/>
                        <a:t>장비에 연결된 장비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관리</a:t>
                      </a:r>
                      <a:r>
                        <a:rPr lang="en-US" altLang="ko-KR" sz="1600"/>
                        <a:t>ID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호스트명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구성자원명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PORT</a:t>
                      </a:r>
                      <a:r>
                        <a:rPr lang="ko-KR" altLang="en-US" sz="1600"/>
                        <a:t>번호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서브넷마스크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게이트웨이</a:t>
                      </a:r>
                      <a:endParaRPr lang="en-US" altLang="ko-K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6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SV20210098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PRIMERGY RX2540 M5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APBDBM02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오픈</a:t>
                      </a:r>
                      <a:r>
                        <a:rPr lang="en-US" altLang="ko-KR" sz="1600"/>
                        <a:t>API DBMS</a:t>
                      </a:r>
                      <a:r>
                        <a:rPr lang="ko-KR" altLang="en-US" sz="1600"/>
                        <a:t>서버 </a:t>
                      </a:r>
                      <a:r>
                        <a:rPr lang="en-US" altLang="ko-KR" sz="1600"/>
                        <a:t>#2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b1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5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SV20210098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PRIMERGY RX2540 M5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APBDBM02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오픈</a:t>
                      </a:r>
                      <a:r>
                        <a:rPr lang="en-US" altLang="ko-KR" sz="1600"/>
                        <a:t>API DBMS</a:t>
                      </a:r>
                      <a:r>
                        <a:rPr lang="ko-KR" altLang="en-US" sz="1600"/>
                        <a:t>서버 </a:t>
                      </a:r>
                      <a:r>
                        <a:rPr lang="en-US" altLang="ko-KR" sz="1600"/>
                        <a:t>#2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b2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SV20210089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ProLiant XL270d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OPHAIS01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오픈랩고도화 </a:t>
                      </a:r>
                      <a:r>
                        <a:rPr lang="en-US" altLang="ko-KR" sz="1600"/>
                        <a:t>AI </a:t>
                      </a:r>
                      <a:r>
                        <a:rPr lang="ko-KR" altLang="en-US" sz="1600"/>
                        <a:t>학습서버</a:t>
                      </a:r>
                      <a:r>
                        <a:rPr lang="en-US" altLang="ko-KR" sz="1600"/>
                        <a:t>#1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1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SV20210084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PRIMERGY RX2540 M5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OPBST01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오픈랩 스토리지 서버</a:t>
                      </a:r>
                      <a:r>
                        <a:rPr lang="en-US" altLang="ko-KR" sz="1600"/>
                        <a:t>#1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60717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87CD9A58-6E1B-0EC4-61AC-A0AFD5AB3D33}"/>
              </a:ext>
            </a:extLst>
          </p:cNvPr>
          <p:cNvGrpSpPr/>
          <p:nvPr/>
        </p:nvGrpSpPr>
        <p:grpSpPr>
          <a:xfrm>
            <a:off x="-2258758" y="6910706"/>
            <a:ext cx="16383341" cy="10097315"/>
            <a:chOff x="-14158414" y="-954814"/>
            <a:chExt cx="16383341" cy="100973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B8EE2F-AEE0-B024-E21C-01C6D5784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3607337" y="-954814"/>
              <a:ext cx="15832264" cy="1009731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279DDB-BC51-A6F2-3978-D0C126E1F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91465" y="8333142"/>
              <a:ext cx="15170831" cy="3323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E42277-EB83-D0B9-C021-216CEDA8FAD8}"/>
                </a:ext>
              </a:extLst>
            </p:cNvPr>
            <p:cNvSpPr txBox="1">
              <a:spLocks/>
            </p:cNvSpPr>
            <p:nvPr/>
          </p:nvSpPr>
          <p:spPr>
            <a:xfrm>
              <a:off x="1125071" y="8398139"/>
              <a:ext cx="52206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sz="1800"/>
                <a:t>b2</a:t>
              </a:r>
              <a:endParaRPr lang="ko-KR" altLang="en-US" sz="1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7400A8-8989-D18D-F0B8-27B718053ABE}"/>
                </a:ext>
              </a:extLst>
            </p:cNvPr>
            <p:cNvSpPr txBox="1">
              <a:spLocks/>
            </p:cNvSpPr>
            <p:nvPr/>
          </p:nvSpPr>
          <p:spPr>
            <a:xfrm>
              <a:off x="-14158414" y="7055915"/>
              <a:ext cx="110215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 sz="1400"/>
                <a:t>포트번호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0992ED-3AC2-7756-1E71-D973A4FFCD31}"/>
                </a:ext>
              </a:extLst>
            </p:cNvPr>
            <p:cNvSpPr txBox="1">
              <a:spLocks/>
            </p:cNvSpPr>
            <p:nvPr/>
          </p:nvSpPr>
          <p:spPr>
            <a:xfrm>
              <a:off x="-14158414" y="7382734"/>
              <a:ext cx="110215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sz="1400"/>
                <a:t>a1</a:t>
              </a:r>
              <a:endParaRPr lang="ko-KR" altLang="en-US" sz="1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04D4BA-F69F-53B1-6A28-F65BF4D45B71}"/>
                </a:ext>
              </a:extLst>
            </p:cNvPr>
            <p:cNvSpPr txBox="1">
              <a:spLocks/>
            </p:cNvSpPr>
            <p:nvPr/>
          </p:nvSpPr>
          <p:spPr>
            <a:xfrm>
              <a:off x="-14158414" y="7729234"/>
              <a:ext cx="110215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sz="1400"/>
                <a:t>a2</a:t>
              </a:r>
              <a:endParaRPr lang="ko-KR" alt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A51770-DC57-FB29-5AEB-F4FBDFDC0327}"/>
                </a:ext>
              </a:extLst>
            </p:cNvPr>
            <p:cNvSpPr txBox="1">
              <a:spLocks/>
            </p:cNvSpPr>
            <p:nvPr/>
          </p:nvSpPr>
          <p:spPr>
            <a:xfrm>
              <a:off x="-14158414" y="8035880"/>
              <a:ext cx="110215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sz="1400"/>
                <a:t>a3</a:t>
              </a:r>
              <a:endParaRPr lang="ko-KR" altLang="en-US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FD5063-80A2-1270-D61B-5F7ABCD19B66}"/>
                </a:ext>
              </a:extLst>
            </p:cNvPr>
            <p:cNvSpPr txBox="1">
              <a:spLocks/>
            </p:cNvSpPr>
            <p:nvPr/>
          </p:nvSpPr>
          <p:spPr>
            <a:xfrm>
              <a:off x="-14158414" y="8342526"/>
              <a:ext cx="110215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 sz="1400"/>
                <a:t>a4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56479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669</Words>
  <Application>Microsoft Office PowerPoint</Application>
  <PresentationFormat>사용자 지정</PresentationFormat>
  <Paragraphs>313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에스코어 드림 4 Regular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명회 구</dc:creator>
  <cp:lastModifiedBy>명회 구</cp:lastModifiedBy>
  <cp:revision>29</cp:revision>
  <dcterms:created xsi:type="dcterms:W3CDTF">2024-10-30T00:32:30Z</dcterms:created>
  <dcterms:modified xsi:type="dcterms:W3CDTF">2024-11-07T02:23:57Z</dcterms:modified>
</cp:coreProperties>
</file>