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1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65-4AE8-8285-D5D5C2CC575B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65-4AE8-8285-D5D5C2CC575B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65-4AE8-8285-D5D5C2CC575B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E65-4AE8-8285-D5D5C2CC57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377</c:v>
                </c:pt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65-4AE8-8285-D5D5C2CC575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금액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>
                    <a:tint val="58000"/>
                  </a:schemeClr>
                </a:fgClr>
                <a:bgClr>
                  <a:schemeClr val="accent2">
                    <a:tint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6AA-41EA-9033-FEEC880422C9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>
                    <a:tint val="86000"/>
                  </a:schemeClr>
                </a:fgClr>
                <a:bgClr>
                  <a:schemeClr val="accent2">
                    <a:tint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tint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6AA-41EA-9033-FEEC880422C9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2">
                    <a:shade val="86000"/>
                  </a:schemeClr>
                </a:fgClr>
                <a:bgClr>
                  <a:schemeClr val="accent2">
                    <a:shade val="8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8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6AA-41EA-9033-FEEC880422C9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shade val="58000"/>
                  </a:schemeClr>
                </a:fgClr>
                <a:bgClr>
                  <a:schemeClr val="accent2">
                    <a:shade val="58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shade val="58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6AA-41EA-9033-FEEC880422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100309000</c:v>
                </c:pt>
                <c:pt idx="1">
                  <c:v>37000000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AA-41EA-9033-FEEC880422C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342-4BD9-AF90-6FA517801F7A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42-4BD9-AF90-6FA517801F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H/W</c:v>
                </c:pt>
                <c:pt idx="1">
                  <c:v>S/W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332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42-4BD9-AF90-6FA517801F7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E65-4AE8-8285-D5D5C2CC575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65-4AE8-8285-D5D5C2CC57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65-4AE8-8285-D5D5C2CC5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10G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103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75-4525-92E7-3C3FE0F3EA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100G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광</c:v>
                </c:pt>
                <c:pt idx="1">
                  <c:v>UTP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36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75-4525-92E7-3C3FE0F3EA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95877471"/>
        <c:axId val="1595898111"/>
      </c:barChart>
      <c:catAx>
        <c:axId val="1595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95898111"/>
        <c:crosses val="autoZero"/>
        <c:auto val="1"/>
        <c:lblAlgn val="ctr"/>
        <c:lblOffset val="100"/>
        <c:noMultiLvlLbl val="0"/>
      </c:catAx>
      <c:valAx>
        <c:axId val="15958981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95877471"/>
        <c:crosses val="autoZero"/>
        <c:crossBetween val="between"/>
      </c:valAx>
      <c:dTable>
        <c:showHorzBorder val="1"/>
        <c:showVertBorder val="0"/>
        <c:showOutline val="0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011-4585-91B8-789F7DEADA60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011-4585-91B8-789F7DEADA60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011-4585-91B8-789F7DEADA60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011-4585-91B8-789F7DEADA60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9011-4585-91B8-789F7DEADA60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9011-4585-91B8-789F7DEADA60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9011-4585-91B8-789F7DEADA60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9011-4585-91B8-789F7DEADA60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9011-4585-91B8-789F7DEADA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시스템</c:v>
                </c:pt>
                <c:pt idx="1">
                  <c:v>미들웨어</c:v>
                </c:pt>
                <c:pt idx="2">
                  <c:v>DB관리</c:v>
                </c:pt>
                <c:pt idx="3">
                  <c:v>백업관리</c:v>
                </c:pt>
                <c:pt idx="4">
                  <c:v>정보보호</c:v>
                </c:pt>
                <c:pt idx="5">
                  <c:v>관제</c:v>
                </c:pt>
                <c:pt idx="6">
                  <c:v>가상화</c:v>
                </c:pt>
                <c:pt idx="7">
                  <c:v>응용/개발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193</c:v>
                </c:pt>
                <c:pt idx="1">
                  <c:v>70</c:v>
                </c:pt>
                <c:pt idx="2">
                  <c:v>14</c:v>
                </c:pt>
                <c:pt idx="3">
                  <c:v>91</c:v>
                </c:pt>
                <c:pt idx="4">
                  <c:v>17</c:v>
                </c:pt>
                <c:pt idx="5">
                  <c:v>217</c:v>
                </c:pt>
                <c:pt idx="6">
                  <c:v>330</c:v>
                </c:pt>
                <c:pt idx="7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011-4585-91B8-789F7DEADA6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H/W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2B0-4904-BC9E-5C348706ACD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2B0-4904-BC9E-5C348706ACDD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2B0-4904-BC9E-5C348706ACDD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2B0-4904-BC9E-5C348706ACDD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B2B0-4904-BC9E-5C348706ACDD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B2B0-4904-BC9E-5C348706ACDD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B2B0-4904-BC9E-5C348706AC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전산기반</c:v>
                </c:pt>
                <c:pt idx="1">
                  <c:v>서버장비</c:v>
                </c:pt>
                <c:pt idx="2">
                  <c:v>백업장비</c:v>
                </c:pt>
                <c:pt idx="3">
                  <c:v>스토리지</c:v>
                </c:pt>
                <c:pt idx="4">
                  <c:v>기타장비</c:v>
                </c:pt>
                <c:pt idx="5">
                  <c:v>보안장비</c:v>
                </c:pt>
                <c:pt idx="6">
                  <c:v>네트워크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334</c:v>
                </c:pt>
                <c:pt idx="1">
                  <c:v>10903</c:v>
                </c:pt>
                <c:pt idx="2">
                  <c:v>78</c:v>
                </c:pt>
                <c:pt idx="3">
                  <c:v>6657</c:v>
                </c:pt>
                <c:pt idx="4">
                  <c:v>105</c:v>
                </c:pt>
                <c:pt idx="5">
                  <c:v>1024</c:v>
                </c:pt>
                <c:pt idx="6">
                  <c:v>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2B0-4904-BC9E-5C348706ACD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BBC6-FAAD-4BCC-BA62-0589D227ACF5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FAA7-B28D-4725-AB90-2840C93EF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8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FAA7-B28D-4725-AB90-2840C93EF1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8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8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4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7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02237-107F-4DA1-8EE9-D6BF9998216E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298B2-67B9-4DA2-A28C-88F420762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3.png"/><Relationship Id="rId5" Type="http://schemas.openxmlformats.org/officeDocument/2006/relationships/chart" Target="../charts/chart2.xml"/><Relationship Id="rId15" Type="http://schemas.openxmlformats.org/officeDocument/2006/relationships/image" Target="../media/image7.png"/><Relationship Id="rId10" Type="http://schemas.openxmlformats.org/officeDocument/2006/relationships/image" Target="../media/image2.jpg"/><Relationship Id="rId4" Type="http://schemas.openxmlformats.org/officeDocument/2006/relationships/chart" Target="../charts/chart1.xml"/><Relationship Id="rId9" Type="http://schemas.openxmlformats.org/officeDocument/2006/relationships/chart" Target="../charts/chart6.xml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AC44954-B527-1FFB-4936-8B75D6011BAA}"/>
              </a:ext>
            </a:extLst>
          </p:cNvPr>
          <p:cNvGrpSpPr/>
          <p:nvPr/>
        </p:nvGrpSpPr>
        <p:grpSpPr>
          <a:xfrm>
            <a:off x="-2586732" y="-864657"/>
            <a:ext cx="15388333" cy="10509886"/>
            <a:chOff x="-2586732" y="-864657"/>
            <a:chExt cx="15388333" cy="10509886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911695A-A9A5-7F62-3578-E42CDCDA5519}"/>
                </a:ext>
              </a:extLst>
            </p:cNvPr>
            <p:cNvSpPr/>
            <p:nvPr/>
          </p:nvSpPr>
          <p:spPr>
            <a:xfrm>
              <a:off x="-9734" y="15624"/>
              <a:ext cx="12811334" cy="9569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1DC246EA-A332-7947-F547-3A6A408B5E55}"/>
                </a:ext>
              </a:extLst>
            </p:cNvPr>
            <p:cNvSpPr/>
            <p:nvPr/>
          </p:nvSpPr>
          <p:spPr>
            <a:xfrm>
              <a:off x="-9733" y="-862080"/>
              <a:ext cx="12811334" cy="89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4586520-3159-9121-0EA7-D3352ABC5983}"/>
                </a:ext>
              </a:extLst>
            </p:cNvPr>
            <p:cNvSpPr/>
            <p:nvPr/>
          </p:nvSpPr>
          <p:spPr>
            <a:xfrm>
              <a:off x="-2586732" y="31918"/>
              <a:ext cx="2576998" cy="9613311"/>
            </a:xfrm>
            <a:prstGeom prst="rect">
              <a:avLst/>
            </a:prstGeom>
            <a:solidFill>
              <a:srgbClr val="243C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B625BB5A-02AA-5660-C156-143E3A00D64F}"/>
                </a:ext>
              </a:extLst>
            </p:cNvPr>
            <p:cNvSpPr/>
            <p:nvPr/>
          </p:nvSpPr>
          <p:spPr>
            <a:xfrm>
              <a:off x="-2586732" y="-864657"/>
              <a:ext cx="2576998" cy="893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FBA1CF-CF6F-BF88-6EA7-EE58839BAE1C}"/>
              </a:ext>
            </a:extLst>
          </p:cNvPr>
          <p:cNvGrpSpPr/>
          <p:nvPr/>
        </p:nvGrpSpPr>
        <p:grpSpPr>
          <a:xfrm>
            <a:off x="9377993" y="224254"/>
            <a:ext cx="3020168" cy="4007883"/>
            <a:chOff x="7624443" y="1742582"/>
            <a:chExt cx="3020168" cy="3493397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2354ABA-31C9-93AF-933D-8DEFBEA4D3AF}"/>
                </a:ext>
              </a:extLst>
            </p:cNvPr>
            <p:cNvSpPr/>
            <p:nvPr/>
          </p:nvSpPr>
          <p:spPr>
            <a:xfrm>
              <a:off x="7624443" y="1742582"/>
              <a:ext cx="3020168" cy="3493397"/>
            </a:xfrm>
            <a:prstGeom prst="roundRect">
              <a:avLst>
                <a:gd name="adj" fmla="val 36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D7F1F3E-2974-10DF-91FA-486073517CE6}"/>
                </a:ext>
              </a:extLst>
            </p:cNvPr>
            <p:cNvGrpSpPr/>
            <p:nvPr/>
          </p:nvGrpSpPr>
          <p:grpSpPr>
            <a:xfrm>
              <a:off x="7928893" y="1972367"/>
              <a:ext cx="2441612" cy="802090"/>
              <a:chOff x="7199987" y="756272"/>
              <a:chExt cx="2441612" cy="80209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E0B203C-4827-86A8-2FD5-4D1711AC71B1}"/>
                  </a:ext>
                </a:extLst>
              </p:cNvPr>
              <p:cNvSpPr/>
              <p:nvPr/>
            </p:nvSpPr>
            <p:spPr>
              <a:xfrm>
                <a:off x="7199987" y="756272"/>
                <a:ext cx="2441612" cy="802090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28A7443-D53F-C295-CB18-0C7168FBF3DF}"/>
                  </a:ext>
                </a:extLst>
              </p:cNvPr>
              <p:cNvSpPr txBox="1"/>
              <p:nvPr/>
            </p:nvSpPr>
            <p:spPr>
              <a:xfrm>
                <a:off x="7379050" y="904081"/>
                <a:ext cx="2083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dist"/>
                <a:r>
                  <a:rPr lang="en-US" altLang="ko-KR" sz="3600"/>
                  <a:t>17:07</a:t>
                </a:r>
                <a:endParaRPr lang="ko-KR" altLang="en-US" sz="4800"/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6A3A1A0-0D0F-A2BE-B711-AD2C2DF02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8893" y="2942297"/>
              <a:ext cx="2513014" cy="2086079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D5C5C1F-0DEF-D75E-2EDE-7E044FD274DC}"/>
              </a:ext>
            </a:extLst>
          </p:cNvPr>
          <p:cNvGrpSpPr/>
          <p:nvPr/>
        </p:nvGrpSpPr>
        <p:grpSpPr>
          <a:xfrm>
            <a:off x="301343" y="224254"/>
            <a:ext cx="3041715" cy="2983835"/>
            <a:chOff x="453743" y="592554"/>
            <a:chExt cx="2645058" cy="276421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A45457C-EB19-D85E-23E7-BFA082BBB884}"/>
                </a:ext>
              </a:extLst>
            </p:cNvPr>
            <p:cNvSpPr/>
            <p:nvPr/>
          </p:nvSpPr>
          <p:spPr>
            <a:xfrm>
              <a:off x="453743" y="592554"/>
              <a:ext cx="2645058" cy="2764210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F864CA2-65A6-9B6C-A3ED-46DAD82AC85F}"/>
                </a:ext>
              </a:extLst>
            </p:cNvPr>
            <p:cNvSpPr/>
            <p:nvPr/>
          </p:nvSpPr>
          <p:spPr>
            <a:xfrm>
              <a:off x="643922" y="761770"/>
              <a:ext cx="2243765" cy="2434214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4E0F22-EF16-8ACA-41E8-53406B7E3188}"/>
                </a:ext>
              </a:extLst>
            </p:cNvPr>
            <p:cNvSpPr txBox="1"/>
            <p:nvPr/>
          </p:nvSpPr>
          <p:spPr>
            <a:xfrm>
              <a:off x="944594" y="925110"/>
              <a:ext cx="1306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/>
                <a:t>케이블 포설 현황</a:t>
              </a:r>
            </a:p>
          </p:txBody>
        </p:sp>
        <p:graphicFrame>
          <p:nvGraphicFramePr>
            <p:cNvPr id="80" name="차트 79">
              <a:extLst>
                <a:ext uri="{FF2B5EF4-FFF2-40B4-BE49-F238E27FC236}">
                  <a16:creationId xmlns:a16="http://schemas.microsoft.com/office/drawing/2014/main" id="{90998B3E-0B93-D465-5D44-98C270236D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8419798"/>
                </p:ext>
              </p:extLst>
            </p:nvPr>
          </p:nvGraphicFramePr>
          <p:xfrm>
            <a:off x="586073" y="1156767"/>
            <a:ext cx="2301614" cy="20392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EF6AEA5-D0B4-0BAF-6109-0A09B97DA93A}"/>
              </a:ext>
            </a:extLst>
          </p:cNvPr>
          <p:cNvGrpSpPr/>
          <p:nvPr/>
        </p:nvGrpSpPr>
        <p:grpSpPr>
          <a:xfrm>
            <a:off x="310918" y="6497747"/>
            <a:ext cx="3041715" cy="2983835"/>
            <a:chOff x="453743" y="6534102"/>
            <a:chExt cx="2645058" cy="2764210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292C1C7B-91A3-2AD7-0DDF-BDAD9F0D6913}"/>
                </a:ext>
              </a:extLst>
            </p:cNvPr>
            <p:cNvGrpSpPr/>
            <p:nvPr/>
          </p:nvGrpSpPr>
          <p:grpSpPr>
            <a:xfrm>
              <a:off x="453743" y="6534102"/>
              <a:ext cx="2645058" cy="2764210"/>
              <a:chOff x="453743" y="592554"/>
              <a:chExt cx="2645058" cy="2764210"/>
            </a:xfrm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F33519ED-5C0E-7BA8-CD43-ADB20E945CA5}"/>
                  </a:ext>
                </a:extLst>
              </p:cNvPr>
              <p:cNvSpPr/>
              <p:nvPr/>
            </p:nvSpPr>
            <p:spPr>
              <a:xfrm>
                <a:off x="453743" y="592554"/>
                <a:ext cx="2645058" cy="2764210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8FC5543D-8041-427E-C15B-BB9CBFBC3196}"/>
                  </a:ext>
                </a:extLst>
              </p:cNvPr>
              <p:cNvSpPr/>
              <p:nvPr/>
            </p:nvSpPr>
            <p:spPr>
              <a:xfrm>
                <a:off x="643922" y="761770"/>
                <a:ext cx="2243765" cy="2434214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87AD1E-2970-C77E-0D82-88B55923C992}"/>
                  </a:ext>
                </a:extLst>
              </p:cNvPr>
              <p:cNvSpPr txBox="1"/>
              <p:nvPr/>
            </p:nvSpPr>
            <p:spPr>
              <a:xfrm>
                <a:off x="944594" y="925110"/>
                <a:ext cx="1159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누적 금액</a:t>
                </a:r>
              </a:p>
            </p:txBody>
          </p:sp>
        </p:grpSp>
        <p:graphicFrame>
          <p:nvGraphicFramePr>
            <p:cNvPr id="197" name="차트 196">
              <a:extLst>
                <a:ext uri="{FF2B5EF4-FFF2-40B4-BE49-F238E27FC236}">
                  <a16:creationId xmlns:a16="http://schemas.microsoft.com/office/drawing/2014/main" id="{905454FB-F4E7-3190-6A95-6BFF4AE07B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5945377"/>
                </p:ext>
              </p:extLst>
            </p:nvPr>
          </p:nvGraphicFramePr>
          <p:xfrm>
            <a:off x="471662" y="7079551"/>
            <a:ext cx="2588284" cy="1929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8523B320-3A3A-EB45-6CD5-ED0978A6B9F1}"/>
              </a:ext>
            </a:extLst>
          </p:cNvPr>
          <p:cNvSpPr txBox="1"/>
          <p:nvPr/>
        </p:nvSpPr>
        <p:spPr>
          <a:xfrm>
            <a:off x="1111552" y="7548840"/>
            <a:ext cx="1183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r"/>
            <a:r>
              <a:rPr lang="en-US" altLang="ko-KR"/>
              <a:t>137,309 </a:t>
            </a:r>
            <a:r>
              <a:rPr lang="ko-KR" altLang="en-US"/>
              <a:t>천원</a:t>
            </a:r>
            <a:endParaRPr lang="en-US" altLang="ko-KR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63175DD7-2350-825B-D457-0E12370EA33B}"/>
              </a:ext>
            </a:extLst>
          </p:cNvPr>
          <p:cNvGrpSpPr/>
          <p:nvPr/>
        </p:nvGrpSpPr>
        <p:grpSpPr>
          <a:xfrm>
            <a:off x="301343" y="3327372"/>
            <a:ext cx="3041715" cy="2983835"/>
            <a:chOff x="453743" y="3590009"/>
            <a:chExt cx="2645058" cy="276421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B03B7892-0344-1FDB-1206-C1C0441A5066}"/>
                </a:ext>
              </a:extLst>
            </p:cNvPr>
            <p:cNvGrpSpPr/>
            <p:nvPr/>
          </p:nvGrpSpPr>
          <p:grpSpPr>
            <a:xfrm>
              <a:off x="453743" y="3590009"/>
              <a:ext cx="2645058" cy="2764210"/>
              <a:chOff x="453743" y="592554"/>
              <a:chExt cx="2645058" cy="2764210"/>
            </a:xfrm>
          </p:grpSpPr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04F415D2-AD41-8CD2-CC41-F9A9AE2B8527}"/>
                  </a:ext>
                </a:extLst>
              </p:cNvPr>
              <p:cNvSpPr/>
              <p:nvPr/>
            </p:nvSpPr>
            <p:spPr>
              <a:xfrm>
                <a:off x="453743" y="592554"/>
                <a:ext cx="2645058" cy="2764210"/>
              </a:xfrm>
              <a:prstGeom prst="roundRect">
                <a:avLst>
                  <a:gd name="adj" fmla="val 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D1F9EA7B-5634-EC4E-305B-CB1803D902A3}"/>
                  </a:ext>
                </a:extLst>
              </p:cNvPr>
              <p:cNvSpPr/>
              <p:nvPr/>
            </p:nvSpPr>
            <p:spPr>
              <a:xfrm>
                <a:off x="643922" y="761770"/>
                <a:ext cx="2243765" cy="2434214"/>
              </a:xfrm>
              <a:prstGeom prst="roundRect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6B5722D-2863-6D0A-53E2-49847A98CF06}"/>
                  </a:ext>
                </a:extLst>
              </p:cNvPr>
              <p:cNvSpPr txBox="1"/>
              <p:nvPr/>
            </p:nvSpPr>
            <p:spPr>
              <a:xfrm>
                <a:off x="944594" y="925110"/>
                <a:ext cx="1159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장비 등록 현황</a:t>
                </a:r>
              </a:p>
            </p:txBody>
          </p:sp>
        </p:grpSp>
        <p:graphicFrame>
          <p:nvGraphicFramePr>
            <p:cNvPr id="199" name="차트 198">
              <a:extLst>
                <a:ext uri="{FF2B5EF4-FFF2-40B4-BE49-F238E27FC236}">
                  <a16:creationId xmlns:a16="http://schemas.microsoft.com/office/drawing/2014/main" id="{1E462AEB-6B00-6DC9-484E-7A029ACDD2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2481823"/>
                </p:ext>
              </p:extLst>
            </p:nvPr>
          </p:nvGraphicFramePr>
          <p:xfrm>
            <a:off x="586073" y="4104427"/>
            <a:ext cx="2301614" cy="20392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0CC63313-48D0-B76A-C49A-09846B1A7DBD}"/>
              </a:ext>
            </a:extLst>
          </p:cNvPr>
          <p:cNvGrpSpPr/>
          <p:nvPr/>
        </p:nvGrpSpPr>
        <p:grpSpPr>
          <a:xfrm>
            <a:off x="3504348" y="224254"/>
            <a:ext cx="5662272" cy="4028395"/>
            <a:chOff x="3362251" y="592554"/>
            <a:chExt cx="5662272" cy="4028395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56479040-9032-E37C-31D4-A0FAB4A5A49C}"/>
                </a:ext>
              </a:extLst>
            </p:cNvPr>
            <p:cNvSpPr/>
            <p:nvPr/>
          </p:nvSpPr>
          <p:spPr>
            <a:xfrm>
              <a:off x="3362251" y="592554"/>
              <a:ext cx="5662272" cy="4028395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5BD00F67-6AB5-A92E-41AB-5EA288CE2C8C}"/>
                </a:ext>
              </a:extLst>
            </p:cNvPr>
            <p:cNvGrpSpPr/>
            <p:nvPr/>
          </p:nvGrpSpPr>
          <p:grpSpPr>
            <a:xfrm>
              <a:off x="3548786" y="761770"/>
              <a:ext cx="5267441" cy="3685574"/>
              <a:chOff x="3548786" y="761770"/>
              <a:chExt cx="5267441" cy="3685574"/>
            </a:xfrm>
          </p:grpSpPr>
          <p:sp>
            <p:nvSpPr>
              <p:cNvPr id="204" name="사각형: 둥근 모서리 203">
                <a:extLst>
                  <a:ext uri="{FF2B5EF4-FFF2-40B4-BE49-F238E27FC236}">
                    <a16:creationId xmlns:a16="http://schemas.microsoft.com/office/drawing/2014/main" id="{12408048-BB7E-3F43-C273-52422BAFE043}"/>
                  </a:ext>
                </a:extLst>
              </p:cNvPr>
              <p:cNvSpPr/>
              <p:nvPr/>
            </p:nvSpPr>
            <p:spPr>
              <a:xfrm>
                <a:off x="3548786" y="761770"/>
                <a:ext cx="5267441" cy="3685574"/>
              </a:xfrm>
              <a:prstGeom prst="roundRect">
                <a:avLst>
                  <a:gd name="adj" fmla="val 6843"/>
                </a:avLst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B03995A-BC59-0C48-7548-9FA92FAEBF3D}"/>
                  </a:ext>
                </a:extLst>
              </p:cNvPr>
              <p:cNvSpPr txBox="1"/>
              <p:nvPr/>
            </p:nvSpPr>
            <p:spPr>
              <a:xfrm>
                <a:off x="3898588" y="988613"/>
                <a:ext cx="16466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20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ko-KR" altLang="en-US"/>
                  <a:t>케이블 포설 상세 현황</a:t>
                </a:r>
              </a:p>
            </p:txBody>
          </p:sp>
          <p:graphicFrame>
            <p:nvGraphicFramePr>
              <p:cNvPr id="206" name="차트 205">
                <a:extLst>
                  <a:ext uri="{FF2B5EF4-FFF2-40B4-BE49-F238E27FC236}">
                    <a16:creationId xmlns:a16="http://schemas.microsoft.com/office/drawing/2014/main" id="{6E471C11-F05A-222D-EACC-8921FB9284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0083706"/>
                  </p:ext>
                </p:extLst>
              </p:nvPr>
            </p:nvGraphicFramePr>
            <p:xfrm>
              <a:off x="3729181" y="1223119"/>
              <a:ext cx="4928411" cy="31582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2F0E05-ECA3-04A2-8432-E06F73B3BCD4}"/>
              </a:ext>
            </a:extLst>
          </p:cNvPr>
          <p:cNvGrpSpPr/>
          <p:nvPr/>
        </p:nvGrpSpPr>
        <p:grpSpPr>
          <a:xfrm>
            <a:off x="3504348" y="4396609"/>
            <a:ext cx="8921074" cy="5084974"/>
            <a:chOff x="3504348" y="4396609"/>
            <a:chExt cx="8921074" cy="5084974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31811B97-3F84-53D6-41A6-E75AECC80F67}"/>
                </a:ext>
              </a:extLst>
            </p:cNvPr>
            <p:cNvSpPr/>
            <p:nvPr/>
          </p:nvSpPr>
          <p:spPr>
            <a:xfrm>
              <a:off x="3504348" y="4396609"/>
              <a:ext cx="8921074" cy="5084974"/>
            </a:xfrm>
            <a:prstGeom prst="roundRect">
              <a:avLst>
                <a:gd name="adj" fmla="val 54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EC6563D9-B91B-D701-67FB-3C471A29307C}"/>
                </a:ext>
              </a:extLst>
            </p:cNvPr>
            <p:cNvSpPr/>
            <p:nvPr/>
          </p:nvSpPr>
          <p:spPr>
            <a:xfrm>
              <a:off x="3698394" y="4560323"/>
              <a:ext cx="8524323" cy="4816623"/>
            </a:xfrm>
            <a:prstGeom prst="roundRect">
              <a:avLst>
                <a:gd name="adj" fmla="val 5247"/>
              </a:avLst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ED9AC24-2688-1F0E-911D-4E1F631E9B4E}"/>
                </a:ext>
              </a:extLst>
            </p:cNvPr>
            <p:cNvSpPr txBox="1"/>
            <p:nvPr/>
          </p:nvSpPr>
          <p:spPr>
            <a:xfrm>
              <a:off x="4105228" y="4849310"/>
              <a:ext cx="1499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/>
                <a:t>장비 등록 상세 현황</a:t>
              </a:r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4B6A7CD9-963E-3B90-B16B-D1AD3F433E2D}"/>
                </a:ext>
              </a:extLst>
            </p:cNvPr>
            <p:cNvGrpSpPr/>
            <p:nvPr/>
          </p:nvGrpSpPr>
          <p:grpSpPr>
            <a:xfrm>
              <a:off x="7929797" y="5362083"/>
              <a:ext cx="3937264" cy="1658420"/>
              <a:chOff x="6679448" y="6392158"/>
              <a:chExt cx="3937264" cy="1658420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E402CDCD-27F3-6B28-D701-3110906BE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673917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944C2A3-B74C-CB6E-F47A-563C95CB691D}"/>
                  </a:ext>
                </a:extLst>
              </p:cNvPr>
              <p:cNvSpPr txBox="1"/>
              <p:nvPr/>
            </p:nvSpPr>
            <p:spPr>
              <a:xfrm>
                <a:off x="6679448" y="6392158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서버장비</a:t>
                </a:r>
                <a:endParaRPr lang="en-US" altLang="ko-KR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3BB09E9-33AC-6F15-203F-A70AA824F983}"/>
                  </a:ext>
                </a:extLst>
              </p:cNvPr>
              <p:cNvSpPr txBox="1"/>
              <p:nvPr/>
            </p:nvSpPr>
            <p:spPr>
              <a:xfrm>
                <a:off x="7489146" y="6392158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10,903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DE20B12-8408-5F87-288F-60123476F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7158974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92236C-1327-9A03-830B-5B3E4A1BBA2C}"/>
                  </a:ext>
                </a:extLst>
              </p:cNvPr>
              <p:cNvSpPr txBox="1"/>
              <p:nvPr/>
            </p:nvSpPr>
            <p:spPr>
              <a:xfrm>
                <a:off x="6679448" y="6811956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보안장비</a:t>
                </a:r>
                <a:endParaRPr lang="en-US" altLang="ko-KR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2AB7766-0572-3B9F-F771-70A0996D83E6}"/>
                  </a:ext>
                </a:extLst>
              </p:cNvPr>
              <p:cNvSpPr txBox="1"/>
              <p:nvPr/>
            </p:nvSpPr>
            <p:spPr>
              <a:xfrm>
                <a:off x="7489146" y="6811956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1024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47056C2F-646E-C8FE-5CD0-1493700F9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428" y="757129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C9CD02-DBEB-02F8-79DF-8338B3A12CB3}"/>
                  </a:ext>
                </a:extLst>
              </p:cNvPr>
              <p:cNvSpPr txBox="1"/>
              <p:nvPr/>
            </p:nvSpPr>
            <p:spPr>
              <a:xfrm>
                <a:off x="6679448" y="7274502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네트워크</a:t>
                </a:r>
                <a:endParaRPr lang="en-US" altLang="ko-KR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EE0F7ED-4206-D6ED-F305-29D06AC117A5}"/>
                  </a:ext>
                </a:extLst>
              </p:cNvPr>
              <p:cNvSpPr txBox="1"/>
              <p:nvPr/>
            </p:nvSpPr>
            <p:spPr>
              <a:xfrm>
                <a:off x="7489146" y="727450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4,195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C6399740-43DE-836F-316D-06E29F69C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7197273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FA7125E-C25D-45D2-266C-121B78D139B1}"/>
                  </a:ext>
                </a:extLst>
              </p:cNvPr>
              <p:cNvSpPr txBox="1"/>
              <p:nvPr/>
            </p:nvSpPr>
            <p:spPr>
              <a:xfrm>
                <a:off x="8741455" y="6850255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기타장비</a:t>
                </a:r>
                <a:endParaRPr lang="en-US" altLang="ko-KR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4CD0BEC-90B3-8AF3-87C3-775AADCBA53C}"/>
                  </a:ext>
                </a:extLst>
              </p:cNvPr>
              <p:cNvSpPr txBox="1"/>
              <p:nvPr/>
            </p:nvSpPr>
            <p:spPr>
              <a:xfrm>
                <a:off x="9551153" y="6850255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105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D7364092-D2F6-8BF5-6EB9-5077D86D7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673917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0445848-B6DC-D678-2CB8-3FEB04ECCEBA}"/>
                  </a:ext>
                </a:extLst>
              </p:cNvPr>
              <p:cNvSpPr txBox="1"/>
              <p:nvPr/>
            </p:nvSpPr>
            <p:spPr>
              <a:xfrm>
                <a:off x="8741455" y="6392158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백업장비</a:t>
                </a:r>
                <a:endParaRPr lang="en-US" altLang="ko-KR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F17FA5F-3889-DBAB-122C-D24B94353677}"/>
                  </a:ext>
                </a:extLst>
              </p:cNvPr>
              <p:cNvSpPr txBox="1"/>
              <p:nvPr/>
            </p:nvSpPr>
            <p:spPr>
              <a:xfrm>
                <a:off x="9551153" y="6392158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78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D4177560-8D95-FA9D-B181-599C448EB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805057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6844D9F-58A4-BFA9-8BD8-6F6F7F73388F}"/>
                  </a:ext>
                </a:extLst>
              </p:cNvPr>
              <p:cNvSpPr txBox="1"/>
              <p:nvPr/>
            </p:nvSpPr>
            <p:spPr>
              <a:xfrm>
                <a:off x="6679448" y="770356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스토리지</a:t>
                </a:r>
                <a:endParaRPr lang="en-US" altLang="ko-KR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779A7C3-6358-FCCF-9EE1-3833C82BE64A}"/>
                  </a:ext>
                </a:extLst>
              </p:cNvPr>
              <p:cNvSpPr txBox="1"/>
              <p:nvPr/>
            </p:nvSpPr>
            <p:spPr>
              <a:xfrm>
                <a:off x="7489146" y="770356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6,657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7CCF03C4-CA49-2194-C922-260A475E3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761258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A7A44D7-5ECF-C64A-0634-9B563FCA9E2A}"/>
                  </a:ext>
                </a:extLst>
              </p:cNvPr>
              <p:cNvSpPr txBox="1"/>
              <p:nvPr/>
            </p:nvSpPr>
            <p:spPr>
              <a:xfrm>
                <a:off x="8741455" y="726557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전산기반</a:t>
                </a:r>
                <a:endParaRPr lang="en-US" altLang="ko-KR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8BB654-0622-0D12-C42B-5A14E933A046}"/>
                  </a:ext>
                </a:extLst>
              </p:cNvPr>
              <p:cNvSpPr txBox="1"/>
              <p:nvPr/>
            </p:nvSpPr>
            <p:spPr>
              <a:xfrm>
                <a:off x="9551153" y="726557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334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B1DD813-BAE2-865D-D0B2-4D76BAA5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7154491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C18328-A906-3EDC-CAB7-2D0BAB3DDF1A}"/>
                </a:ext>
              </a:extLst>
            </p:cNvPr>
            <p:cNvSpPr txBox="1"/>
            <p:nvPr/>
          </p:nvSpPr>
          <p:spPr>
            <a:xfrm>
              <a:off x="4100744" y="7164463"/>
              <a:ext cx="1869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ko-KR"/>
                <a:t>S/W </a:t>
              </a:r>
              <a:r>
                <a:rPr lang="ko-KR" altLang="en-US"/>
                <a:t>장비 등록 상세 현황</a:t>
              </a:r>
            </a:p>
          </p:txBody>
        </p:sp>
        <p:graphicFrame>
          <p:nvGraphicFramePr>
            <p:cNvPr id="153" name="차트 152">
              <a:extLst>
                <a:ext uri="{FF2B5EF4-FFF2-40B4-BE49-F238E27FC236}">
                  <a16:creationId xmlns:a16="http://schemas.microsoft.com/office/drawing/2014/main" id="{8F061C86-239D-CCB0-9747-629A19F999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7214797"/>
                </p:ext>
              </p:extLst>
            </p:nvPr>
          </p:nvGraphicFramePr>
          <p:xfrm>
            <a:off x="4043343" y="7438460"/>
            <a:ext cx="2921585" cy="1814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9FB076B-CE9A-692E-AA5A-2839B3C7D096}"/>
                </a:ext>
              </a:extLst>
            </p:cNvPr>
            <p:cNvGrpSpPr/>
            <p:nvPr/>
          </p:nvGrpSpPr>
          <p:grpSpPr>
            <a:xfrm>
              <a:off x="7866807" y="7526555"/>
              <a:ext cx="3937264" cy="1658420"/>
              <a:chOff x="6679448" y="10397260"/>
              <a:chExt cx="3937264" cy="1658420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B5362B02-4DDF-36F4-EAE6-5C3DB0138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1074427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0EEAF43-C4DA-782B-D1E9-3E433175F4C3}"/>
                  </a:ext>
                </a:extLst>
              </p:cNvPr>
              <p:cNvSpPr txBox="1"/>
              <p:nvPr/>
            </p:nvSpPr>
            <p:spPr>
              <a:xfrm>
                <a:off x="6679448" y="1039726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시스템</a:t>
                </a:r>
                <a:endParaRPr lang="en-US" altLang="ko-KR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DF999A4-03FD-705B-FFC6-924FEBD3823B}"/>
                  </a:ext>
                </a:extLst>
              </p:cNvPr>
              <p:cNvSpPr txBox="1"/>
              <p:nvPr/>
            </p:nvSpPr>
            <p:spPr>
              <a:xfrm>
                <a:off x="7489146" y="1039726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193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27FDE8F5-D9B7-A9DA-4C92-4F9AC7433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11164076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6512B6-A7E4-F57C-E553-BF1860BE9872}"/>
                  </a:ext>
                </a:extLst>
              </p:cNvPr>
              <p:cNvSpPr txBox="1"/>
              <p:nvPr/>
            </p:nvSpPr>
            <p:spPr>
              <a:xfrm>
                <a:off x="6679448" y="10817058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미들웨어</a:t>
                </a:r>
                <a:endParaRPr lang="en-US" altLang="ko-KR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3F426CF-077F-0A0C-388B-48BE0D22CE1F}"/>
                  </a:ext>
                </a:extLst>
              </p:cNvPr>
              <p:cNvSpPr txBox="1"/>
              <p:nvPr/>
            </p:nvSpPr>
            <p:spPr>
              <a:xfrm>
                <a:off x="7489146" y="10817058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70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C73C96C6-12D2-D6A9-D5BB-4B0346460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428" y="1157639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2EED048-5993-FCD3-5B88-00BEE5235CB5}"/>
                  </a:ext>
                </a:extLst>
              </p:cNvPr>
              <p:cNvSpPr txBox="1"/>
              <p:nvPr/>
            </p:nvSpPr>
            <p:spPr>
              <a:xfrm>
                <a:off x="6679448" y="11279604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ko-KR"/>
                  <a:t>DB</a:t>
                </a:r>
                <a:r>
                  <a:rPr lang="ko-KR" altLang="en-US"/>
                  <a:t>관리</a:t>
                </a:r>
                <a:endParaRPr lang="en-US" altLang="ko-KR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2220D4E-E427-0BC0-D565-A98092ECF9A2}"/>
                  </a:ext>
                </a:extLst>
              </p:cNvPr>
              <p:cNvSpPr txBox="1"/>
              <p:nvPr/>
            </p:nvSpPr>
            <p:spPr>
              <a:xfrm>
                <a:off x="7489146" y="11279604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14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6390B55A-DB30-D9F7-7F7C-0DE2D465C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1202375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48074B2-9ED9-787F-BA2A-7E319E05C620}"/>
                  </a:ext>
                </a:extLst>
              </p:cNvPr>
              <p:cNvSpPr txBox="1"/>
              <p:nvPr/>
            </p:nvSpPr>
            <p:spPr>
              <a:xfrm>
                <a:off x="8741455" y="10855357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관제</a:t>
                </a:r>
                <a:endParaRPr lang="en-US" altLang="ko-KR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FE15009-7E57-A076-E9E9-FC4F80CB806C}"/>
                  </a:ext>
                </a:extLst>
              </p:cNvPr>
              <p:cNvSpPr txBox="1"/>
              <p:nvPr/>
            </p:nvSpPr>
            <p:spPr>
              <a:xfrm>
                <a:off x="9551153" y="10855357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217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ACB1F7F2-F848-57CD-3FCD-3175D20AB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0744278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0B86974-58D2-C9D7-15CD-3992B74B1FCC}"/>
                  </a:ext>
                </a:extLst>
              </p:cNvPr>
              <p:cNvSpPr txBox="1"/>
              <p:nvPr/>
            </p:nvSpPr>
            <p:spPr>
              <a:xfrm>
                <a:off x="8741455" y="10397260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정보보호</a:t>
                </a:r>
                <a:endParaRPr lang="en-US" altLang="ko-KR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B59FF6E-C61B-04FC-968E-EF5219C9DE0B}"/>
                  </a:ext>
                </a:extLst>
              </p:cNvPr>
              <p:cNvSpPr txBox="1"/>
              <p:nvPr/>
            </p:nvSpPr>
            <p:spPr>
              <a:xfrm>
                <a:off x="9551153" y="10397260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17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D4E18A0-2FEB-7ED6-F950-CFAAEEACF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071" y="12055680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3A4A5A1-FA3F-4AF6-1C35-FEA9B0225FB0}"/>
                  </a:ext>
                </a:extLst>
              </p:cNvPr>
              <p:cNvSpPr txBox="1"/>
              <p:nvPr/>
            </p:nvSpPr>
            <p:spPr>
              <a:xfrm>
                <a:off x="6679448" y="11708662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백업관리</a:t>
                </a:r>
                <a:endParaRPr lang="en-US" altLang="ko-KR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FA91587-B351-0270-8AC9-631E00E3E864}"/>
                  </a:ext>
                </a:extLst>
              </p:cNvPr>
              <p:cNvSpPr txBox="1"/>
              <p:nvPr/>
            </p:nvSpPr>
            <p:spPr>
              <a:xfrm>
                <a:off x="7489146" y="1170866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91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0907F4B-242B-6B81-3F8A-A01877C1C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1617690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45A7913-718D-C894-5BBF-B20AB2F2AD36}"/>
                  </a:ext>
                </a:extLst>
              </p:cNvPr>
              <p:cNvSpPr txBox="1"/>
              <p:nvPr/>
            </p:nvSpPr>
            <p:spPr>
              <a:xfrm>
                <a:off x="8741455" y="11270672"/>
                <a:ext cx="71243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가상화</a:t>
                </a:r>
                <a:endParaRPr lang="en-US" altLang="ko-KR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C6BA8CF-93AC-5297-D289-5F1B2A3EBFAC}"/>
                  </a:ext>
                </a:extLst>
              </p:cNvPr>
              <p:cNvSpPr txBox="1"/>
              <p:nvPr/>
            </p:nvSpPr>
            <p:spPr>
              <a:xfrm>
                <a:off x="9551153" y="1127067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330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6C98CFC1-F03F-57B5-DEA4-C1CA947DC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1159593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F0AC08C-1729-1F70-BACD-81E6F3D21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078" y="12055680"/>
                <a:ext cx="181127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BB8582A-D292-5E64-0066-0AFB77312DE1}"/>
                  </a:ext>
                </a:extLst>
              </p:cNvPr>
              <p:cNvSpPr txBox="1"/>
              <p:nvPr/>
            </p:nvSpPr>
            <p:spPr>
              <a:xfrm>
                <a:off x="8741455" y="11708662"/>
                <a:ext cx="8096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ko-KR" altLang="en-US"/>
                  <a:t>응용</a:t>
                </a:r>
                <a:r>
                  <a:rPr lang="en-US" altLang="ko-KR"/>
                  <a:t>/</a:t>
                </a:r>
                <a:r>
                  <a:rPr lang="ko-KR" altLang="en-US"/>
                  <a:t>개발</a:t>
                </a:r>
                <a:endParaRPr lang="en-US" altLang="ko-KR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A354822-4F68-3271-8D23-76A0495C15B6}"/>
                  </a:ext>
                </a:extLst>
              </p:cNvPr>
              <p:cNvSpPr txBox="1"/>
              <p:nvPr/>
            </p:nvSpPr>
            <p:spPr>
              <a:xfrm>
                <a:off x="9551153" y="11708662"/>
                <a:ext cx="10655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05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ko-KR"/>
                  <a:t>166 </a:t>
                </a:r>
                <a:r>
                  <a:rPr lang="ko-KR" altLang="en-US"/>
                  <a:t>개</a:t>
                </a:r>
                <a:endParaRPr lang="en-US" altLang="ko-KR"/>
              </a:p>
            </p:txBody>
          </p:sp>
        </p:grpSp>
        <p:graphicFrame>
          <p:nvGraphicFramePr>
            <p:cNvPr id="240" name="차트 239">
              <a:extLst>
                <a:ext uri="{FF2B5EF4-FFF2-40B4-BE49-F238E27FC236}">
                  <a16:creationId xmlns:a16="http://schemas.microsoft.com/office/drawing/2014/main" id="{8C95269B-40FD-462D-A055-B12AB084DD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3605225"/>
                </p:ext>
              </p:extLst>
            </p:nvPr>
          </p:nvGraphicFramePr>
          <p:xfrm>
            <a:off x="4040685" y="5159963"/>
            <a:ext cx="2921585" cy="1814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5B43B83-F1E4-6B35-B8A7-1D4DE770A0EE}"/>
              </a:ext>
            </a:extLst>
          </p:cNvPr>
          <p:cNvSpPr txBox="1"/>
          <p:nvPr/>
        </p:nvSpPr>
        <p:spPr>
          <a:xfrm>
            <a:off x="467724" y="-54593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메인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E4B55E2-D093-9C9E-9DF3-3AD2C9F7947E}"/>
              </a:ext>
            </a:extLst>
          </p:cNvPr>
          <p:cNvSpPr txBox="1"/>
          <p:nvPr/>
        </p:nvSpPr>
        <p:spPr>
          <a:xfrm>
            <a:off x="1346593" y="-54593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선번장관리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0B69AD4-2CA4-63C2-9A20-D7D4B9F04FFA}"/>
              </a:ext>
            </a:extLst>
          </p:cNvPr>
          <p:cNvSpPr txBox="1"/>
          <p:nvPr/>
        </p:nvSpPr>
        <p:spPr>
          <a:xfrm>
            <a:off x="2849224" y="-5459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장비관리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C9A2BF-BFE9-FFC4-B651-D2CD228F1F3F}"/>
              </a:ext>
            </a:extLst>
          </p:cNvPr>
          <p:cNvSpPr txBox="1"/>
          <p:nvPr/>
        </p:nvSpPr>
        <p:spPr>
          <a:xfrm>
            <a:off x="4186745" y="-54593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네트워크 관리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69276D0-CF48-9175-1D89-708AE4A704E7}"/>
              </a:ext>
            </a:extLst>
          </p:cNvPr>
          <p:cNvSpPr txBox="1"/>
          <p:nvPr/>
        </p:nvSpPr>
        <p:spPr>
          <a:xfrm>
            <a:off x="5900972" y="-5459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환경설정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13C61B0-15CD-0492-E752-FB8CF3E8AD92}"/>
              </a:ext>
            </a:extLst>
          </p:cNvPr>
          <p:cNvSpPr txBox="1"/>
          <p:nvPr/>
        </p:nvSpPr>
        <p:spPr>
          <a:xfrm>
            <a:off x="11533945" y="-607278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관리자님</a:t>
            </a:r>
          </a:p>
        </p:txBody>
      </p:sp>
      <p:pic>
        <p:nvPicPr>
          <p:cNvPr id="255" name="그림 254" descr="텍스트, 폰트, 로고, 브랜드이(가) 표시된 사진&#10;&#10;자동 생성된 설명">
            <a:extLst>
              <a:ext uri="{FF2B5EF4-FFF2-40B4-BE49-F238E27FC236}">
                <a16:creationId xmlns:a16="http://schemas.microsoft.com/office/drawing/2014/main" id="{61D4A8EE-CDD9-33A2-561B-10BA238C9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9274" y="-720594"/>
            <a:ext cx="1448554" cy="534407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73DEA6F3-2BDD-07C3-CE30-F8CD347B3724}"/>
              </a:ext>
            </a:extLst>
          </p:cNvPr>
          <p:cNvSpPr txBox="1"/>
          <p:nvPr/>
        </p:nvSpPr>
        <p:spPr>
          <a:xfrm>
            <a:off x="-1700720" y="555891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대시보드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8979B54-9EF4-52FF-BA79-AF2DB87D5335}"/>
              </a:ext>
            </a:extLst>
          </p:cNvPr>
          <p:cNvSpPr txBox="1"/>
          <p:nvPr/>
        </p:nvSpPr>
        <p:spPr>
          <a:xfrm>
            <a:off x="-1700720" y="11966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공지사항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42FAFB8-606E-ABE1-12D0-B6C2DE19DA0D}"/>
              </a:ext>
            </a:extLst>
          </p:cNvPr>
          <p:cNvSpPr txBox="1"/>
          <p:nvPr/>
        </p:nvSpPr>
        <p:spPr>
          <a:xfrm>
            <a:off x="-1700720" y="183734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보고</a:t>
            </a:r>
            <a:r>
              <a:rPr lang="en-US" altLang="ko-KR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통계</a:t>
            </a:r>
          </a:p>
        </p:txBody>
      </p:sp>
      <p:pic>
        <p:nvPicPr>
          <p:cNvPr id="266" name="그래픽 265">
            <a:extLst>
              <a:ext uri="{FF2B5EF4-FFF2-40B4-BE49-F238E27FC236}">
                <a16:creationId xmlns:a16="http://schemas.microsoft.com/office/drawing/2014/main" id="{EA9AD31C-7DE4-8B70-35DD-D582566F5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31712" y="518758"/>
            <a:ext cx="401298" cy="401298"/>
          </a:xfrm>
          <a:prstGeom prst="rect">
            <a:avLst/>
          </a:prstGeom>
        </p:spPr>
      </p:pic>
      <p:pic>
        <p:nvPicPr>
          <p:cNvPr id="269" name="그래픽 268">
            <a:extLst>
              <a:ext uri="{FF2B5EF4-FFF2-40B4-BE49-F238E27FC236}">
                <a16:creationId xmlns:a16="http://schemas.microsoft.com/office/drawing/2014/main" id="{B34B1E51-C920-0B87-C262-FD4838C832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240344" y="1143915"/>
            <a:ext cx="401298" cy="401298"/>
          </a:xfrm>
          <a:prstGeom prst="rect">
            <a:avLst/>
          </a:prstGeom>
        </p:spPr>
      </p:pic>
      <p:pic>
        <p:nvPicPr>
          <p:cNvPr id="271" name="그래픽 270">
            <a:extLst>
              <a:ext uri="{FF2B5EF4-FFF2-40B4-BE49-F238E27FC236}">
                <a16:creationId xmlns:a16="http://schemas.microsoft.com/office/drawing/2014/main" id="{F6DD90F5-C688-CC9E-77D1-973DDF62B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243121" y="1784643"/>
            <a:ext cx="401298" cy="4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2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88</Words>
  <Application>Microsoft Office PowerPoint</Application>
  <PresentationFormat>A3 용지(297x420mm)</PresentationFormat>
  <Paragraphs>48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Microsoft GothicNeo</vt:lpstr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명회 구</dc:creator>
  <cp:lastModifiedBy>명회 구</cp:lastModifiedBy>
  <cp:revision>10</cp:revision>
  <dcterms:created xsi:type="dcterms:W3CDTF">2024-11-13T02:08:18Z</dcterms:created>
  <dcterms:modified xsi:type="dcterms:W3CDTF">2024-11-14T11:59:24Z</dcterms:modified>
</cp:coreProperties>
</file>