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7" autoAdjust="0"/>
    <p:restoredTop sz="94660"/>
  </p:normalViewPr>
  <p:slideViewPr>
    <p:cSldViewPr snapToGrid="0">
      <p:cViewPr>
        <p:scale>
          <a:sx n="100" d="100"/>
          <a:sy n="100" d="100"/>
        </p:scale>
        <p:origin x="72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F48AE-7094-11F9-CBDB-3866BBBBD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4A2640-03BF-4542-AE3F-8407092BA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922B05-4405-3EE5-7AE7-6F6456C2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6D66-8517-43F0-8E37-162D31812A63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3D91C6-E800-8E0D-2DDB-9ED306428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BCE8A5-67DE-C013-A61F-77046797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5EE9-BDB6-4875-A619-85DBB7E4C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08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6036F-DFF0-B10B-4CED-BE8E0935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C59082-138F-5F95-5EE4-21350736D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71B2E-D928-0A48-3C15-0A802B5B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6D66-8517-43F0-8E37-162D31812A63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776F1-6D98-151C-D666-B65BE3B78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6DA9F-0E47-1283-C917-A3608C54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5EE9-BDB6-4875-A619-85DBB7E4C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3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D29A6C-9CB5-C475-DD19-AB8A52E96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B64949-B5DF-A4BF-A548-D0B9EAE31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7A812-05F5-7897-4700-2C9F7B9B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6D66-8517-43F0-8E37-162D31812A63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9E478D-EEB0-C728-A320-FFE100F3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A311F3-56AA-91D7-9593-86D6890A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5EE9-BDB6-4875-A619-85DBB7E4C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25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F2627-C46F-4C33-2230-73E0B4D4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6F9E8-B3FC-5A44-315E-5E006F92E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017379-2591-3315-E9C4-4CF64D08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6D66-8517-43F0-8E37-162D31812A63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5DE2B6-5BAB-6BF5-7133-6EE3AB46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19593-2AB3-3DCA-DFD8-BB3863BE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5EE9-BDB6-4875-A619-85DBB7E4C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24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18B9F-501E-D920-8BCE-548E6FEF0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12420-F161-791E-8E9C-B891BD47F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97438-AE13-F8D3-C590-68DB2D21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6D66-8517-43F0-8E37-162D31812A63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8C9A27-ABF8-5F49-35A9-B27B4C87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7B4AC3-2788-ED6A-40F8-29E27E6A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5EE9-BDB6-4875-A619-85DBB7E4C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44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67EB1-B540-5BE8-367E-CFB6F6A2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597A1-2D75-7D53-6B88-39C1AE7E8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A4ABF0-23AD-8D36-1EB7-A1A12AE9E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14C7C-1DC8-29C6-3CAC-A7CC2CB3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6D66-8517-43F0-8E37-162D31812A63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579291-56FE-90EB-3A8F-8FA709212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BAC7FC-ADBB-EC59-01E6-EBE30EB7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5EE9-BDB6-4875-A619-85DBB7E4C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21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2E20B-5BEA-C1C9-36ED-B59165DCE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4DB7AD-10F7-8869-1091-1BD0F3F8E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B7B07D-00A1-1777-83F5-CD93FA9D1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4D92B3-0056-7B83-748D-5A022E26A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0124B8-57EE-8AA6-B3D2-66820511E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D2E111-67C6-F62D-6344-799C0F91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6D66-8517-43F0-8E37-162D31812A63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71A96A-E2E7-0AA3-1D52-3A4A24EE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122E6F-59A1-C7C4-D726-FE2C2B88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5EE9-BDB6-4875-A619-85DBB7E4C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55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3B69E-D8BB-6470-8A3E-F948A578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B754FC-4570-5DC5-C7C7-A0F0BA04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6D66-8517-43F0-8E37-162D31812A63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05BB7D-594A-2D0D-FC2C-589BA0055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6B847E-E16B-C40A-EDA5-FE3ABC54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5EE9-BDB6-4875-A619-85DBB7E4C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61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6C65AB-C2C7-090D-D66D-5654A23F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6D66-8517-43F0-8E37-162D31812A63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2E6610-4659-677A-0839-8762959D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4AA725-9AE9-A81A-DECC-0366CA41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5EE9-BDB6-4875-A619-85DBB7E4C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54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7B8E8-D3E1-904A-90B9-F1574A67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1C012E-E1FD-F5E1-06FD-F478481D7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2310D1-4008-56DB-E699-A02B75DB7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440134-DD3D-9D46-4965-0CA3C2F9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6D66-8517-43F0-8E37-162D31812A63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9D5DB6-5537-83AE-8E18-7FC2BB47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3A7EA3-7B74-95AB-DAC1-89D933CE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5EE9-BDB6-4875-A619-85DBB7E4C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83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15AC4-3B61-947C-E63E-1EDC61F0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A91C95-C897-ED8C-BC35-455B8E629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0D1442-A7BC-737B-95FF-750CAD37E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EF264A-2ED4-27AF-42A9-10104AED1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6D66-8517-43F0-8E37-162D31812A63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2AB468-E717-DBC6-26BD-CA52A539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330C61-C07B-C2AA-DDD2-85D6921A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75EE9-BDB6-4875-A619-85DBB7E4C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32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9BD5A5-96D1-4D85-A8FD-1E6C5A940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63EDBC-B680-203B-5095-930A0AE6C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82DAF-5086-F288-3D3B-B845FD091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06D66-8517-43F0-8E37-162D31812A63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C3E5E-CCC4-DC67-9E2C-53B49F9E8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AD216B-316B-9B13-CEE0-65901FFB1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75EE9-BDB6-4875-A619-85DBB7E4C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86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B3FE1-A9F2-3117-0AB3-68C5B602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i="0" dirty="0">
                <a:effectLst/>
                <a:latin typeface="Noto Sans KR"/>
              </a:rPr>
              <a:t>Deep learning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AB81E0-02D7-DD78-0A7C-76266DF87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200" dirty="0"/>
              <a:t>1. ANN(Artificial</a:t>
            </a:r>
            <a:r>
              <a:rPr lang="ko-KR" altLang="en-US" sz="1200" dirty="0"/>
              <a:t> </a:t>
            </a:r>
            <a:r>
              <a:rPr lang="en-US" altLang="ko-KR" sz="1200" dirty="0"/>
              <a:t>Neural</a:t>
            </a:r>
            <a:r>
              <a:rPr lang="ko-KR" altLang="en-US" sz="1200" dirty="0"/>
              <a:t> </a:t>
            </a:r>
            <a:r>
              <a:rPr lang="en-US" altLang="ko-KR" sz="1200" dirty="0"/>
              <a:t>Network)</a:t>
            </a:r>
          </a:p>
          <a:p>
            <a:pPr lvl="1"/>
            <a:r>
              <a:rPr lang="en-US" altLang="ko-KR" sz="1200" i="0" dirty="0">
                <a:solidFill>
                  <a:srgbClr val="24292F"/>
                </a:solidFill>
                <a:effectLst/>
              </a:rPr>
              <a:t>Perceptron</a:t>
            </a:r>
          </a:p>
          <a:p>
            <a:pPr lvl="1"/>
            <a:r>
              <a:rPr lang="en-US" altLang="ko-KR" sz="1200" i="0" dirty="0">
                <a:solidFill>
                  <a:srgbClr val="24292F"/>
                </a:solidFill>
                <a:effectLst/>
              </a:rPr>
              <a:t>Single-Layer Perceptron, SLP</a:t>
            </a:r>
          </a:p>
          <a:p>
            <a:pPr lvl="1"/>
            <a:r>
              <a:rPr lang="en-US" altLang="ko-KR" sz="1200" i="0" dirty="0" err="1">
                <a:solidFill>
                  <a:srgbClr val="24292F"/>
                </a:solidFill>
                <a:effectLst/>
              </a:rPr>
              <a:t>MultiLayer</a:t>
            </a:r>
            <a:r>
              <a:rPr lang="en-US" altLang="ko-KR" sz="1200" i="0" dirty="0">
                <a:solidFill>
                  <a:srgbClr val="24292F"/>
                </a:solidFill>
                <a:effectLst/>
              </a:rPr>
              <a:t> Perceptron, MLP</a:t>
            </a:r>
          </a:p>
          <a:p>
            <a:pPr marL="457200" lvl="1" indent="0">
              <a:buNone/>
            </a:pPr>
            <a:r>
              <a:rPr lang="en-US" altLang="ko-KR" sz="1200" dirty="0">
                <a:solidFill>
                  <a:srgbClr val="24292F"/>
                </a:solidFill>
              </a:rPr>
              <a:t>* </a:t>
            </a:r>
            <a:r>
              <a:rPr lang="en-US" altLang="ko-KR" sz="1200" i="0" dirty="0">
                <a:solidFill>
                  <a:srgbClr val="0D0D0D"/>
                </a:solidFill>
                <a:effectLst/>
              </a:rPr>
              <a:t>MLP</a:t>
            </a:r>
            <a:r>
              <a:rPr lang="ko-KR" altLang="en-US" sz="1200" i="0" dirty="0">
                <a:solidFill>
                  <a:srgbClr val="0D0D0D"/>
                </a:solidFill>
                <a:effectLst/>
              </a:rPr>
              <a:t>는 </a:t>
            </a:r>
            <a:r>
              <a:rPr lang="en-US" altLang="ko-KR" sz="1200" i="0" dirty="0">
                <a:solidFill>
                  <a:srgbClr val="0D0D0D"/>
                </a:solidFill>
                <a:effectLst/>
              </a:rPr>
              <a:t>ANN</a:t>
            </a:r>
            <a:r>
              <a:rPr lang="ko-KR" altLang="en-US" sz="1200" i="0" dirty="0">
                <a:solidFill>
                  <a:srgbClr val="0D0D0D"/>
                </a:solidFill>
                <a:effectLst/>
              </a:rPr>
              <a:t>의 일부분이며</a:t>
            </a:r>
            <a:r>
              <a:rPr lang="en-US" altLang="ko-KR" sz="1200" i="0" dirty="0">
                <a:solidFill>
                  <a:srgbClr val="0D0D0D"/>
                </a:solidFill>
                <a:effectLst/>
              </a:rPr>
              <a:t>, </a:t>
            </a:r>
            <a:r>
              <a:rPr lang="ko-KR" altLang="en-US" sz="1200" i="0" dirty="0">
                <a:solidFill>
                  <a:srgbClr val="0D0D0D"/>
                </a:solidFill>
                <a:effectLst/>
              </a:rPr>
              <a:t>또한 </a:t>
            </a:r>
            <a:r>
              <a:rPr lang="en-US" altLang="ko-KR" sz="1200" i="0" dirty="0">
                <a:solidFill>
                  <a:srgbClr val="0D0D0D"/>
                </a:solidFill>
                <a:effectLst/>
              </a:rPr>
              <a:t>DNN</a:t>
            </a:r>
            <a:r>
              <a:rPr lang="ko-KR" altLang="en-US" sz="1200" i="0" dirty="0">
                <a:solidFill>
                  <a:srgbClr val="0D0D0D"/>
                </a:solidFill>
                <a:effectLst/>
              </a:rPr>
              <a:t>의 한 종류로 볼 수 있습니다</a:t>
            </a:r>
            <a:r>
              <a:rPr lang="en-US" altLang="ko-KR" sz="1200" i="0" dirty="0">
                <a:solidFill>
                  <a:srgbClr val="0D0D0D"/>
                </a:solidFill>
                <a:effectLst/>
              </a:rPr>
              <a:t>.</a:t>
            </a:r>
            <a:endParaRPr lang="en-US" altLang="ko-KR" sz="1200" dirty="0"/>
          </a:p>
          <a:p>
            <a:r>
              <a:rPr lang="en-US" altLang="ko-KR" sz="1200" dirty="0"/>
              <a:t>2. DNN(Deep Neural Network)</a:t>
            </a:r>
          </a:p>
          <a:p>
            <a:r>
              <a:rPr lang="en-US" altLang="ko-KR" sz="1200" dirty="0"/>
              <a:t>3. CNN(</a:t>
            </a:r>
            <a:r>
              <a:rPr lang="en-US" altLang="ko-KR" sz="1200" i="0" dirty="0">
                <a:solidFill>
                  <a:srgbClr val="24292F"/>
                </a:solidFill>
                <a:effectLst/>
              </a:rPr>
              <a:t>Convolutional Neural Network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4. RNN(</a:t>
            </a:r>
            <a:r>
              <a:rPr lang="en-US" altLang="ko-KR" sz="1200" i="0" dirty="0">
                <a:solidFill>
                  <a:srgbClr val="24292F"/>
                </a:solidFill>
                <a:effectLst/>
              </a:rPr>
              <a:t>Recurrent Neural Network)</a:t>
            </a:r>
          </a:p>
          <a:p>
            <a:pPr lvl="1"/>
            <a:r>
              <a:rPr lang="en-US" altLang="ko-KR" sz="1200" i="0" dirty="0">
                <a:solidFill>
                  <a:srgbClr val="24292F"/>
                </a:solidFill>
                <a:effectLst/>
              </a:rPr>
              <a:t>Deep Recurrent Neural Network</a:t>
            </a:r>
          </a:p>
          <a:p>
            <a:pPr lvl="1"/>
            <a:r>
              <a:rPr lang="en-US" altLang="ko-KR" sz="1200" i="0" dirty="0">
                <a:solidFill>
                  <a:srgbClr val="24292F"/>
                </a:solidFill>
                <a:effectLst/>
              </a:rPr>
              <a:t>Bidirectional Recurrent Neural Network</a:t>
            </a:r>
          </a:p>
          <a:p>
            <a:pPr lvl="1"/>
            <a:r>
              <a:rPr lang="en-US" altLang="ko-KR" sz="1200" i="0" dirty="0">
                <a:solidFill>
                  <a:srgbClr val="24292F"/>
                </a:solidFill>
                <a:effectLst/>
              </a:rPr>
              <a:t>Long Short-Term Memory, LSTM</a:t>
            </a:r>
          </a:p>
          <a:p>
            <a:pPr lvl="1"/>
            <a:r>
              <a:rPr lang="en-US" altLang="ko-KR" sz="1200" i="0" dirty="0">
                <a:solidFill>
                  <a:srgbClr val="24292F"/>
                </a:solidFill>
                <a:effectLst/>
              </a:rPr>
              <a:t>Gated Recurrent Unit, GRU</a:t>
            </a:r>
          </a:p>
          <a:p>
            <a:pPr lvl="1"/>
            <a:r>
              <a:rPr lang="en-US" altLang="ko-KR" sz="1200" i="0" dirty="0">
                <a:solidFill>
                  <a:srgbClr val="24292F"/>
                </a:solidFill>
                <a:effectLst/>
              </a:rPr>
              <a:t>Char RNN</a:t>
            </a:r>
            <a:endParaRPr lang="en-US" altLang="ko-KR" sz="1200" dirty="0"/>
          </a:p>
          <a:p>
            <a:r>
              <a:rPr lang="en-US" altLang="ko-KR" sz="1200" dirty="0"/>
              <a:t>5. GAN</a:t>
            </a:r>
          </a:p>
          <a:p>
            <a:r>
              <a:rPr lang="en-US" altLang="ko-KR" sz="1200" i="0" dirty="0">
                <a:solidFill>
                  <a:srgbClr val="24292F"/>
                </a:solidFill>
                <a:effectLst/>
              </a:rPr>
              <a:t>6. NLP(</a:t>
            </a:r>
            <a:r>
              <a:rPr lang="en-US" altLang="ko-KR" sz="1200" b="0" i="0" dirty="0">
                <a:solidFill>
                  <a:srgbClr val="0D0D0D"/>
                </a:solidFill>
                <a:effectLst/>
                <a:latin typeface="Söhne"/>
              </a:rPr>
              <a:t>Natural Language Processing)</a:t>
            </a:r>
            <a:endParaRPr lang="en-US" altLang="ko-KR" sz="1200" dirty="0"/>
          </a:p>
          <a:p>
            <a:r>
              <a:rPr lang="en-US" altLang="ko-KR" sz="1200" i="0" dirty="0">
                <a:solidFill>
                  <a:srgbClr val="333333"/>
                </a:solidFill>
                <a:effectLst/>
                <a:ea typeface="Malgun Gothic" panose="020B0503020000020004" pitchFamily="50" charset="-127"/>
              </a:rPr>
              <a:t>Amazon </a:t>
            </a:r>
            <a:r>
              <a:rPr lang="en-US" altLang="ko-KR" sz="1200" i="0" dirty="0" err="1">
                <a:solidFill>
                  <a:srgbClr val="333333"/>
                </a:solidFill>
                <a:effectLst/>
                <a:ea typeface="Malgun Gothic" panose="020B0503020000020004" pitchFamily="50" charset="-127"/>
              </a:rPr>
              <a:t>SageMaker</a:t>
            </a:r>
            <a:r>
              <a:rPr lang="en-US" altLang="ko-KR" sz="1200" i="0" dirty="0">
                <a:solidFill>
                  <a:srgbClr val="333333"/>
                </a:solidFill>
                <a:effectLst/>
                <a:ea typeface="Malgun Gothic" panose="020B0503020000020004" pitchFamily="50" charset="-127"/>
              </a:rPr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0204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92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Noto Sans KR</vt:lpstr>
      <vt:lpstr>Söhne</vt:lpstr>
      <vt:lpstr>Malgun Gothic</vt:lpstr>
      <vt:lpstr>Malgun Gothic</vt:lpstr>
      <vt:lpstr>Arial</vt:lpstr>
      <vt:lpstr>Office 테마</vt:lpstr>
      <vt:lpstr>Deep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딥러닝(Deep learning) </dc:title>
  <dc:creator>Jason Jang</dc:creator>
  <cp:lastModifiedBy>Jason Jang</cp:lastModifiedBy>
  <cp:revision>18</cp:revision>
  <dcterms:created xsi:type="dcterms:W3CDTF">2024-02-08T05:13:32Z</dcterms:created>
  <dcterms:modified xsi:type="dcterms:W3CDTF">2024-02-15T10:20:32Z</dcterms:modified>
</cp:coreProperties>
</file>