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70" r:id="rId5"/>
    <p:sldId id="268" r:id="rId6"/>
    <p:sldId id="257" r:id="rId7"/>
    <p:sldId id="258" r:id="rId8"/>
    <p:sldId id="261" r:id="rId9"/>
    <p:sldId id="262" r:id="rId10"/>
    <p:sldId id="272" r:id="rId11"/>
    <p:sldId id="275" r:id="rId12"/>
    <p:sldId id="274" r:id="rId13"/>
    <p:sldId id="260" r:id="rId14"/>
    <p:sldId id="265" r:id="rId15"/>
    <p:sldId id="277" r:id="rId16"/>
    <p:sldId id="278" r:id="rId17"/>
    <p:sldId id="276" r:id="rId18"/>
    <p:sldId id="279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0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82272" autoAdjust="0"/>
  </p:normalViewPr>
  <p:slideViewPr>
    <p:cSldViewPr snapToGrid="0">
      <p:cViewPr varScale="1">
        <p:scale>
          <a:sx n="98" d="100"/>
          <a:sy n="98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2A20D-961E-4CEF-87C6-F010925C57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3819B6-9FB0-4F57-9D42-BF44E631AACA}">
      <dgm:prSet/>
      <dgm:spPr/>
      <dgm:t>
        <a:bodyPr/>
        <a:lstStyle/>
        <a:p>
          <a:r>
            <a:rPr lang="en-US" b="1" i="0" dirty="0"/>
            <a:t>1. </a:t>
          </a:r>
          <a:r>
            <a:rPr lang="ko-KR" b="1" i="0" dirty="0"/>
            <a:t>지도학습 </a:t>
          </a:r>
          <a:r>
            <a:rPr lang="en-US" b="1" i="0" dirty="0"/>
            <a:t>(Supervised Learning):</a:t>
          </a:r>
          <a:endParaRPr lang="en-US" dirty="0"/>
        </a:p>
      </dgm:t>
    </dgm:pt>
    <dgm:pt modelId="{87759F72-7C80-4089-A5DB-FDE4D1D1140C}" type="parTrans" cxnId="{04D37D6D-FD3F-4019-A194-A4054ED54D43}">
      <dgm:prSet/>
      <dgm:spPr/>
      <dgm:t>
        <a:bodyPr/>
        <a:lstStyle/>
        <a:p>
          <a:endParaRPr lang="en-US" sz="1500"/>
        </a:p>
      </dgm:t>
    </dgm:pt>
    <dgm:pt modelId="{A44E1E9E-06FF-4909-8D9E-82ECD26BF810}" type="sibTrans" cxnId="{04D37D6D-FD3F-4019-A194-A4054ED54D43}">
      <dgm:prSet/>
      <dgm:spPr/>
      <dgm:t>
        <a:bodyPr/>
        <a:lstStyle/>
        <a:p>
          <a:endParaRPr lang="en-US"/>
        </a:p>
      </dgm:t>
    </dgm:pt>
    <dgm:pt modelId="{9B35C6FC-3A5A-44F0-AD3E-9FFF906A6BE0}">
      <dgm:prSet/>
      <dgm:spPr/>
      <dgm:t>
        <a:bodyPr/>
        <a:lstStyle/>
        <a:p>
          <a:r>
            <a:rPr lang="en-US" b="1" i="0"/>
            <a:t>2. </a:t>
          </a:r>
          <a:r>
            <a:rPr lang="ko-KR" b="1" i="0"/>
            <a:t>비지도학습 </a:t>
          </a:r>
          <a:r>
            <a:rPr lang="en-US" b="1" i="0"/>
            <a:t>(Unsupervised Learning):</a:t>
          </a:r>
          <a:endParaRPr lang="en-US"/>
        </a:p>
      </dgm:t>
    </dgm:pt>
    <dgm:pt modelId="{E7087543-756A-4077-9856-0FB7FA520994}" type="parTrans" cxnId="{388928F4-F3BA-409B-8A94-6354425BF1BE}">
      <dgm:prSet/>
      <dgm:spPr/>
      <dgm:t>
        <a:bodyPr/>
        <a:lstStyle/>
        <a:p>
          <a:endParaRPr lang="en-US" sz="1500"/>
        </a:p>
      </dgm:t>
    </dgm:pt>
    <dgm:pt modelId="{3C21E4D0-BE09-4252-A407-93C38935A6D4}" type="sibTrans" cxnId="{388928F4-F3BA-409B-8A94-6354425BF1BE}">
      <dgm:prSet/>
      <dgm:spPr/>
      <dgm:t>
        <a:bodyPr/>
        <a:lstStyle/>
        <a:p>
          <a:endParaRPr lang="en-US"/>
        </a:p>
      </dgm:t>
    </dgm:pt>
    <dgm:pt modelId="{EF302149-A801-47F7-A29D-DEAC59EDE502}">
      <dgm:prSet/>
      <dgm:spPr/>
      <dgm:t>
        <a:bodyPr/>
        <a:lstStyle/>
        <a:p>
          <a:r>
            <a:rPr lang="en-US" altLang="ko-KR" b="1" i="0">
              <a:effectLst/>
              <a:latin typeface="Söhne"/>
            </a:rPr>
            <a:t>3. </a:t>
          </a:r>
          <a:r>
            <a:rPr lang="ko-KR" altLang="en-US" b="1" i="0">
              <a:effectLst/>
              <a:latin typeface="Söhne"/>
            </a:rPr>
            <a:t>강화학습 </a:t>
          </a:r>
          <a:r>
            <a:rPr lang="en-US" altLang="ko-KR" b="1" i="0">
              <a:effectLst/>
              <a:latin typeface="Söhne"/>
            </a:rPr>
            <a:t>(Reinforcement Learning):</a:t>
          </a:r>
          <a:endParaRPr lang="en-US" b="1"/>
        </a:p>
      </dgm:t>
    </dgm:pt>
    <dgm:pt modelId="{C3CE3488-4A31-45E2-8F45-2D446E41E630}" type="parTrans" cxnId="{78D380AC-EB08-47C6-957D-91D60C53B471}">
      <dgm:prSet/>
      <dgm:spPr/>
      <dgm:t>
        <a:bodyPr/>
        <a:lstStyle/>
        <a:p>
          <a:pPr latinLnBrk="1"/>
          <a:endParaRPr lang="ko-KR" altLang="en-US"/>
        </a:p>
      </dgm:t>
    </dgm:pt>
    <dgm:pt modelId="{6502B595-83F8-47BD-89CE-B0730980CF50}" type="sibTrans" cxnId="{78D380AC-EB08-47C6-957D-91D60C53B471}">
      <dgm:prSet/>
      <dgm:spPr/>
      <dgm:t>
        <a:bodyPr/>
        <a:lstStyle/>
        <a:p>
          <a:pPr latinLnBrk="1"/>
          <a:endParaRPr lang="ko-KR" altLang="en-US"/>
        </a:p>
      </dgm:t>
    </dgm:pt>
    <dgm:pt modelId="{40EF394E-6182-40FC-8813-41039809C035}" type="pres">
      <dgm:prSet presAssocID="{4642A20D-961E-4CEF-87C6-F010925C5745}" presName="diagram" presStyleCnt="0">
        <dgm:presLayoutVars>
          <dgm:dir/>
          <dgm:resizeHandles val="exact"/>
        </dgm:presLayoutVars>
      </dgm:prSet>
      <dgm:spPr/>
    </dgm:pt>
    <dgm:pt modelId="{86AED827-1EEC-48BD-8B43-E849B8B49F23}" type="pres">
      <dgm:prSet presAssocID="{B33819B6-9FB0-4F57-9D42-BF44E631AACA}" presName="node" presStyleLbl="node1" presStyleIdx="0" presStyleCnt="3">
        <dgm:presLayoutVars>
          <dgm:bulletEnabled val="1"/>
        </dgm:presLayoutVars>
      </dgm:prSet>
      <dgm:spPr/>
    </dgm:pt>
    <dgm:pt modelId="{0DD3A3DE-A1F3-4333-BE89-485AD6467EB9}" type="pres">
      <dgm:prSet presAssocID="{A44E1E9E-06FF-4909-8D9E-82ECD26BF810}" presName="sibTrans" presStyleCnt="0"/>
      <dgm:spPr/>
    </dgm:pt>
    <dgm:pt modelId="{019652D7-C28F-4F26-8EB2-D3F92F417C33}" type="pres">
      <dgm:prSet presAssocID="{9B35C6FC-3A5A-44F0-AD3E-9FFF906A6BE0}" presName="node" presStyleLbl="node1" presStyleIdx="1" presStyleCnt="3">
        <dgm:presLayoutVars>
          <dgm:bulletEnabled val="1"/>
        </dgm:presLayoutVars>
      </dgm:prSet>
      <dgm:spPr/>
    </dgm:pt>
    <dgm:pt modelId="{56985641-E062-4993-A6DB-D97A1C9B9721}" type="pres">
      <dgm:prSet presAssocID="{3C21E4D0-BE09-4252-A407-93C38935A6D4}" presName="sibTrans" presStyleCnt="0"/>
      <dgm:spPr/>
    </dgm:pt>
    <dgm:pt modelId="{FAE5CABE-2872-48FE-8470-64E2F37CADCC}" type="pres">
      <dgm:prSet presAssocID="{EF302149-A801-47F7-A29D-DEAC59EDE502}" presName="node" presStyleLbl="node1" presStyleIdx="2" presStyleCnt="3">
        <dgm:presLayoutVars>
          <dgm:bulletEnabled val="1"/>
        </dgm:presLayoutVars>
      </dgm:prSet>
      <dgm:spPr/>
    </dgm:pt>
  </dgm:ptLst>
  <dgm:cxnLst>
    <dgm:cxn modelId="{08A69F3F-BEE6-4C43-8547-DD1D568E0132}" type="presOf" srcId="{9B35C6FC-3A5A-44F0-AD3E-9FFF906A6BE0}" destId="{019652D7-C28F-4F26-8EB2-D3F92F417C33}" srcOrd="0" destOrd="0" presId="urn:microsoft.com/office/officeart/2005/8/layout/default"/>
    <dgm:cxn modelId="{04D37D6D-FD3F-4019-A194-A4054ED54D43}" srcId="{4642A20D-961E-4CEF-87C6-F010925C5745}" destId="{B33819B6-9FB0-4F57-9D42-BF44E631AACA}" srcOrd="0" destOrd="0" parTransId="{87759F72-7C80-4089-A5DB-FDE4D1D1140C}" sibTransId="{A44E1E9E-06FF-4909-8D9E-82ECD26BF810}"/>
    <dgm:cxn modelId="{64901559-B0D3-4E12-82FC-CA5709A5FC53}" type="presOf" srcId="{B33819B6-9FB0-4F57-9D42-BF44E631AACA}" destId="{86AED827-1EEC-48BD-8B43-E849B8B49F23}" srcOrd="0" destOrd="0" presId="urn:microsoft.com/office/officeart/2005/8/layout/default"/>
    <dgm:cxn modelId="{78D380AC-EB08-47C6-957D-91D60C53B471}" srcId="{4642A20D-961E-4CEF-87C6-F010925C5745}" destId="{EF302149-A801-47F7-A29D-DEAC59EDE502}" srcOrd="2" destOrd="0" parTransId="{C3CE3488-4A31-45E2-8F45-2D446E41E630}" sibTransId="{6502B595-83F8-47BD-89CE-B0730980CF50}"/>
    <dgm:cxn modelId="{1C02C1AD-ADE4-457F-999B-97C595BD9D3A}" type="presOf" srcId="{4642A20D-961E-4CEF-87C6-F010925C5745}" destId="{40EF394E-6182-40FC-8813-41039809C035}" srcOrd="0" destOrd="0" presId="urn:microsoft.com/office/officeart/2005/8/layout/default"/>
    <dgm:cxn modelId="{B515AEC3-5E87-4FCB-B602-6370C8DDD07C}" type="presOf" srcId="{EF302149-A801-47F7-A29D-DEAC59EDE502}" destId="{FAE5CABE-2872-48FE-8470-64E2F37CADCC}" srcOrd="0" destOrd="0" presId="urn:microsoft.com/office/officeart/2005/8/layout/default"/>
    <dgm:cxn modelId="{388928F4-F3BA-409B-8A94-6354425BF1BE}" srcId="{4642A20D-961E-4CEF-87C6-F010925C5745}" destId="{9B35C6FC-3A5A-44F0-AD3E-9FFF906A6BE0}" srcOrd="1" destOrd="0" parTransId="{E7087543-756A-4077-9856-0FB7FA520994}" sibTransId="{3C21E4D0-BE09-4252-A407-93C38935A6D4}"/>
    <dgm:cxn modelId="{598D67A3-5E66-43F9-B1FE-A86EC85F0BCE}" type="presParOf" srcId="{40EF394E-6182-40FC-8813-41039809C035}" destId="{86AED827-1EEC-48BD-8B43-E849B8B49F23}" srcOrd="0" destOrd="0" presId="urn:microsoft.com/office/officeart/2005/8/layout/default"/>
    <dgm:cxn modelId="{FD1DBE8E-6C29-4986-BC67-155804D71419}" type="presParOf" srcId="{40EF394E-6182-40FC-8813-41039809C035}" destId="{0DD3A3DE-A1F3-4333-BE89-485AD6467EB9}" srcOrd="1" destOrd="0" presId="urn:microsoft.com/office/officeart/2005/8/layout/default"/>
    <dgm:cxn modelId="{EC73E0DA-870B-4245-B1EC-93BDB5EF23D8}" type="presParOf" srcId="{40EF394E-6182-40FC-8813-41039809C035}" destId="{019652D7-C28F-4F26-8EB2-D3F92F417C33}" srcOrd="2" destOrd="0" presId="urn:microsoft.com/office/officeart/2005/8/layout/default"/>
    <dgm:cxn modelId="{9A4CCADB-5058-443D-9CC2-4C77299BF231}" type="presParOf" srcId="{40EF394E-6182-40FC-8813-41039809C035}" destId="{56985641-E062-4993-A6DB-D97A1C9B9721}" srcOrd="3" destOrd="0" presId="urn:microsoft.com/office/officeart/2005/8/layout/default"/>
    <dgm:cxn modelId="{7840A42C-7621-4AF5-8167-7EB05BAE9F72}" type="presParOf" srcId="{40EF394E-6182-40FC-8813-41039809C035}" destId="{FAE5CABE-2872-48FE-8470-64E2F37CAD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4474A0-DA32-4D39-B577-BE5B8E6F1C7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A34A89-8FD5-4173-B331-0B30A50C1BB8}">
      <dgm:prSet/>
      <dgm:spPr/>
      <dgm:t>
        <a:bodyPr/>
        <a:lstStyle/>
        <a:p>
          <a:pPr algn="l"/>
          <a:r>
            <a:rPr lang="ko-KR" b="1" i="0" dirty="0"/>
            <a:t>앙상블 학습</a:t>
          </a:r>
          <a:r>
            <a:rPr lang="en-US" b="1" i="0" dirty="0"/>
            <a:t>(Ensemble Learning)</a:t>
          </a:r>
          <a:r>
            <a:rPr lang="ko-KR" b="1" i="0" dirty="0"/>
            <a:t>은 여러 개의 기본 모델</a:t>
          </a:r>
          <a:r>
            <a:rPr lang="en-US" b="1" i="0" dirty="0"/>
            <a:t>(weak learner)</a:t>
          </a:r>
          <a:r>
            <a:rPr lang="ko-KR" b="1" i="0" dirty="0"/>
            <a:t>을 조합하여 하나의 강력한 모델</a:t>
          </a:r>
          <a:r>
            <a:rPr lang="en-US" b="1" i="0" dirty="0"/>
            <a:t>(strong learner)</a:t>
          </a:r>
          <a:r>
            <a:rPr lang="ko-KR" b="1" i="0" dirty="0"/>
            <a:t>을 만드는 기법입니다</a:t>
          </a:r>
          <a:r>
            <a:rPr lang="en-US" b="0" i="0" dirty="0"/>
            <a:t>. </a:t>
          </a:r>
          <a:r>
            <a:rPr lang="ko-KR" b="0" i="0" dirty="0"/>
            <a:t>기본 모델들은 서로 다른 측면에서 예측을 수행하거나 약한 성능의 모델일 수 있습니다</a:t>
          </a:r>
          <a:r>
            <a:rPr lang="en-US" b="0" i="0" dirty="0"/>
            <a:t>.  </a:t>
          </a:r>
          <a:r>
            <a:rPr lang="ko-KR" b="0" i="0" dirty="0"/>
            <a:t>앙상블 학습은 이러한 다양한 모델을 조합함으로써 전체적으로 높은 성능과 안정성을 달성하려는 목적을 가지고 있습니다</a:t>
          </a:r>
          <a:r>
            <a:rPr lang="en-US" b="0" i="0" dirty="0"/>
            <a:t>.</a:t>
          </a:r>
          <a:endParaRPr lang="en-US" dirty="0"/>
        </a:p>
      </dgm:t>
    </dgm:pt>
    <dgm:pt modelId="{EFD462E2-CD8D-4F9C-BB03-EBEB3072464C}" type="parTrans" cxnId="{AE94A30A-F2BF-4745-B23C-936D903E53BB}">
      <dgm:prSet/>
      <dgm:spPr/>
      <dgm:t>
        <a:bodyPr/>
        <a:lstStyle/>
        <a:p>
          <a:endParaRPr lang="en-US"/>
        </a:p>
      </dgm:t>
    </dgm:pt>
    <dgm:pt modelId="{49D6CB16-5D50-46ED-A045-AA60CCC6253E}" type="sibTrans" cxnId="{AE94A30A-F2BF-4745-B23C-936D903E53BB}">
      <dgm:prSet/>
      <dgm:spPr/>
      <dgm:t>
        <a:bodyPr/>
        <a:lstStyle/>
        <a:p>
          <a:endParaRPr lang="en-US"/>
        </a:p>
      </dgm:t>
    </dgm:pt>
    <dgm:pt modelId="{D0CE5B1F-BEE5-4750-8840-3E68510AB0E4}">
      <dgm:prSet/>
      <dgm:spPr/>
      <dgm:t>
        <a:bodyPr/>
        <a:lstStyle/>
        <a:p>
          <a:r>
            <a:rPr lang="ko-KR" b="1" i="0"/>
            <a:t>배깅 </a:t>
          </a:r>
          <a:r>
            <a:rPr lang="en-US" b="1" i="0"/>
            <a:t>(Bagging):</a:t>
          </a:r>
          <a:endParaRPr lang="en-US"/>
        </a:p>
      </dgm:t>
    </dgm:pt>
    <dgm:pt modelId="{CA37E248-79C0-4D03-81CF-7BCD680B3C20}" type="parTrans" cxnId="{F9221BBF-7254-4C1F-872C-8A3E3458AE49}">
      <dgm:prSet/>
      <dgm:spPr/>
      <dgm:t>
        <a:bodyPr/>
        <a:lstStyle/>
        <a:p>
          <a:endParaRPr lang="en-US"/>
        </a:p>
      </dgm:t>
    </dgm:pt>
    <dgm:pt modelId="{9DCBB52D-3BD9-449C-949D-122CFB63BF4B}" type="sibTrans" cxnId="{F9221BBF-7254-4C1F-872C-8A3E3458AE49}">
      <dgm:prSet/>
      <dgm:spPr/>
      <dgm:t>
        <a:bodyPr/>
        <a:lstStyle/>
        <a:p>
          <a:endParaRPr lang="en-US"/>
        </a:p>
      </dgm:t>
    </dgm:pt>
    <dgm:pt modelId="{66902158-9E1B-4749-85DC-73F4DEAC8C2A}">
      <dgm:prSet/>
      <dgm:spPr/>
      <dgm:t>
        <a:bodyPr/>
        <a:lstStyle/>
        <a:p>
          <a:r>
            <a:rPr lang="ko-KR" b="0" i="0" dirty="0"/>
            <a:t>여러 모델을 병렬로 학습하고 각 모델의 예측 결과를 </a:t>
          </a:r>
          <a:r>
            <a:rPr lang="ko-KR" b="0" i="0" dirty="0" err="1"/>
            <a:t>평균화하여</a:t>
          </a:r>
          <a:r>
            <a:rPr lang="ko-KR" b="0" i="0" dirty="0"/>
            <a:t> 최종 예측을 만듭니다</a:t>
          </a:r>
          <a:r>
            <a:rPr lang="en-US" b="0" i="0" dirty="0"/>
            <a:t>. </a:t>
          </a:r>
          <a:endParaRPr lang="en-US" dirty="0"/>
        </a:p>
      </dgm:t>
    </dgm:pt>
    <dgm:pt modelId="{1584A9FC-3A81-482D-BAF9-F3BE86B33FA7}" type="parTrans" cxnId="{96198F9F-0355-4FF0-8DC8-F94B6CBEF12E}">
      <dgm:prSet/>
      <dgm:spPr/>
      <dgm:t>
        <a:bodyPr/>
        <a:lstStyle/>
        <a:p>
          <a:endParaRPr lang="en-US"/>
        </a:p>
      </dgm:t>
    </dgm:pt>
    <dgm:pt modelId="{EA433345-9782-47DE-92B8-80054C54F5A9}" type="sibTrans" cxnId="{96198F9F-0355-4FF0-8DC8-F94B6CBEF12E}">
      <dgm:prSet/>
      <dgm:spPr/>
      <dgm:t>
        <a:bodyPr/>
        <a:lstStyle/>
        <a:p>
          <a:endParaRPr lang="en-US"/>
        </a:p>
      </dgm:t>
    </dgm:pt>
    <dgm:pt modelId="{0C5AA20F-59B0-463D-9721-8C4B99F99FDE}">
      <dgm:prSet/>
      <dgm:spPr/>
      <dgm:t>
        <a:bodyPr/>
        <a:lstStyle/>
        <a:p>
          <a:r>
            <a:rPr lang="ko-KR" b="1" i="0"/>
            <a:t>부스팅 </a:t>
          </a:r>
          <a:r>
            <a:rPr lang="en-US" b="1" i="0"/>
            <a:t>(Boosting):</a:t>
          </a:r>
          <a:endParaRPr lang="en-US"/>
        </a:p>
      </dgm:t>
    </dgm:pt>
    <dgm:pt modelId="{127A53DB-2C4A-484A-8C26-29B4F99CA42F}" type="parTrans" cxnId="{843E2FA2-88A3-49F1-9E93-D466F34F115A}">
      <dgm:prSet/>
      <dgm:spPr/>
      <dgm:t>
        <a:bodyPr/>
        <a:lstStyle/>
        <a:p>
          <a:endParaRPr lang="en-US"/>
        </a:p>
      </dgm:t>
    </dgm:pt>
    <dgm:pt modelId="{7D54343C-B2BA-4BAE-ACF0-308C9CF19242}" type="sibTrans" cxnId="{843E2FA2-88A3-49F1-9E93-D466F34F115A}">
      <dgm:prSet/>
      <dgm:spPr/>
      <dgm:t>
        <a:bodyPr/>
        <a:lstStyle/>
        <a:p>
          <a:endParaRPr lang="en-US"/>
        </a:p>
      </dgm:t>
    </dgm:pt>
    <dgm:pt modelId="{45218F13-1C25-472D-8B6D-B22BEEB16C16}">
      <dgm:prSet/>
      <dgm:spPr/>
      <dgm:t>
        <a:bodyPr/>
        <a:lstStyle/>
        <a:p>
          <a:r>
            <a:rPr lang="ko-KR" b="0" i="0" dirty="0"/>
            <a:t>여러 모델을 순차적으로 학습하면서 이전 모델의 오차에 초점을 맞추어 최종 예측을 개선합니다</a:t>
          </a:r>
          <a:r>
            <a:rPr lang="en-US" b="0" i="0" dirty="0"/>
            <a:t>. </a:t>
          </a:r>
          <a:endParaRPr lang="en-US" dirty="0"/>
        </a:p>
      </dgm:t>
    </dgm:pt>
    <dgm:pt modelId="{466E02D9-3530-4D56-95CE-FA1FDE197E11}" type="parTrans" cxnId="{C59661AC-3D20-4C51-890D-D0C54F63CFEF}">
      <dgm:prSet/>
      <dgm:spPr/>
      <dgm:t>
        <a:bodyPr/>
        <a:lstStyle/>
        <a:p>
          <a:endParaRPr lang="en-US"/>
        </a:p>
      </dgm:t>
    </dgm:pt>
    <dgm:pt modelId="{A5C6DD50-9203-47CA-9DC6-742B05E07198}" type="sibTrans" cxnId="{C59661AC-3D20-4C51-890D-D0C54F63CFEF}">
      <dgm:prSet/>
      <dgm:spPr/>
      <dgm:t>
        <a:bodyPr/>
        <a:lstStyle/>
        <a:p>
          <a:endParaRPr lang="en-US"/>
        </a:p>
      </dgm:t>
    </dgm:pt>
    <dgm:pt modelId="{2D797551-1697-462D-A9A1-FBE216BE13D7}">
      <dgm:prSet/>
      <dgm:spPr/>
      <dgm:t>
        <a:bodyPr/>
        <a:lstStyle/>
        <a:p>
          <a:r>
            <a:rPr lang="ko-KR" altLang="en-US" b="1" i="0" dirty="0" err="1">
              <a:effectLst/>
              <a:latin typeface="Söhne"/>
            </a:rPr>
            <a:t>보팅</a:t>
          </a:r>
          <a:r>
            <a:rPr lang="ko-KR" altLang="en-US" b="1" i="0" dirty="0">
              <a:effectLst/>
              <a:latin typeface="Söhne"/>
            </a:rPr>
            <a:t> </a:t>
          </a:r>
          <a:r>
            <a:rPr lang="en-US" altLang="ko-KR" b="1" i="0" dirty="0">
              <a:effectLst/>
              <a:latin typeface="Söhne"/>
            </a:rPr>
            <a:t>(Voting) :</a:t>
          </a:r>
          <a:endParaRPr lang="en-US" dirty="0"/>
        </a:p>
      </dgm:t>
    </dgm:pt>
    <dgm:pt modelId="{FF5FB624-8B9A-4A12-A4C0-0B813B4321E3}" type="parTrans" cxnId="{906331E5-6E92-4A31-A8A7-00F3C6A6F86B}">
      <dgm:prSet/>
      <dgm:spPr/>
      <dgm:t>
        <a:bodyPr/>
        <a:lstStyle/>
        <a:p>
          <a:endParaRPr lang="en-US"/>
        </a:p>
      </dgm:t>
    </dgm:pt>
    <dgm:pt modelId="{4F537F99-9547-4084-96F4-8EE4D5CAB848}" type="sibTrans" cxnId="{906331E5-6E92-4A31-A8A7-00F3C6A6F86B}">
      <dgm:prSet/>
      <dgm:spPr/>
      <dgm:t>
        <a:bodyPr/>
        <a:lstStyle/>
        <a:p>
          <a:endParaRPr lang="en-US"/>
        </a:p>
      </dgm:t>
    </dgm:pt>
    <dgm:pt modelId="{D3778D0F-32C4-4CEE-8CB6-B53076631259}">
      <dgm:prSet/>
      <dgm:spPr/>
      <dgm:t>
        <a:bodyPr/>
        <a:lstStyle/>
        <a:p>
          <a:r>
            <a:rPr lang="ko-KR" altLang="en-US" b="0" i="0" dirty="0"/>
            <a:t>여러 개의 다른 예측 모델들이 투표를 통해 최종 예측을 결정하는 앙상블 학습 방법입니다</a:t>
          </a:r>
          <a:r>
            <a:rPr lang="en-US" altLang="ko-KR" b="0" i="0" dirty="0"/>
            <a:t>.</a:t>
          </a:r>
          <a:endParaRPr lang="en-US" dirty="0"/>
        </a:p>
      </dgm:t>
    </dgm:pt>
    <dgm:pt modelId="{D72C7A39-4EBF-4F0D-A01A-1B2B0A2D7832}" type="parTrans" cxnId="{9841A6C4-4E0D-412C-A079-67316BA91655}">
      <dgm:prSet/>
      <dgm:spPr/>
      <dgm:t>
        <a:bodyPr/>
        <a:lstStyle/>
        <a:p>
          <a:endParaRPr lang="en-US"/>
        </a:p>
      </dgm:t>
    </dgm:pt>
    <dgm:pt modelId="{D5586A31-9CD1-4DBE-BC22-531EE514B678}" type="sibTrans" cxnId="{9841A6C4-4E0D-412C-A079-67316BA91655}">
      <dgm:prSet/>
      <dgm:spPr/>
      <dgm:t>
        <a:bodyPr/>
        <a:lstStyle/>
        <a:p>
          <a:endParaRPr lang="en-US"/>
        </a:p>
      </dgm:t>
    </dgm:pt>
    <dgm:pt modelId="{E16F8351-D727-4C70-B440-091605D8A361}">
      <dgm:prSet/>
      <dgm:spPr/>
      <dgm:t>
        <a:bodyPr/>
        <a:lstStyle/>
        <a:p>
          <a:r>
            <a:rPr lang="ko-KR" b="0" i="0" dirty="0"/>
            <a:t>앙상블 학습은 주로 분류</a:t>
          </a:r>
          <a:r>
            <a:rPr lang="en-US" b="0" i="0" dirty="0"/>
            <a:t>(Classification)</a:t>
          </a:r>
          <a:r>
            <a:rPr lang="ko-KR" b="0" i="0" dirty="0"/>
            <a:t>와 회귀</a:t>
          </a:r>
          <a:r>
            <a:rPr lang="en-US" b="0" i="0" dirty="0"/>
            <a:t>(Regression) </a:t>
          </a:r>
          <a:r>
            <a:rPr lang="ko-KR" b="0" i="0" dirty="0"/>
            <a:t>문제 모두에서 활용되며</a:t>
          </a:r>
          <a:r>
            <a:rPr lang="en-US" b="0" i="0" dirty="0"/>
            <a:t>, </a:t>
          </a:r>
          <a:r>
            <a:rPr lang="ko-KR" b="0" i="0" dirty="0"/>
            <a:t>다양한 머신 러닝 알고리즘과 모델들을 조합하여 사용할 수 있습니다</a:t>
          </a:r>
          <a:endParaRPr lang="en-US" dirty="0"/>
        </a:p>
      </dgm:t>
    </dgm:pt>
    <dgm:pt modelId="{88DDAA9A-9088-4BB7-A0AA-0E214FCB6CDD}" type="parTrans" cxnId="{69BF044C-C3B7-40BD-B620-AA534A418B45}">
      <dgm:prSet/>
      <dgm:spPr/>
      <dgm:t>
        <a:bodyPr/>
        <a:lstStyle/>
        <a:p>
          <a:endParaRPr lang="en-US"/>
        </a:p>
      </dgm:t>
    </dgm:pt>
    <dgm:pt modelId="{FB0C4D2C-5F33-4CB1-A030-02C92A19A5FD}" type="sibTrans" cxnId="{69BF044C-C3B7-40BD-B620-AA534A418B45}">
      <dgm:prSet/>
      <dgm:spPr/>
      <dgm:t>
        <a:bodyPr/>
        <a:lstStyle/>
        <a:p>
          <a:endParaRPr lang="en-US"/>
        </a:p>
      </dgm:t>
    </dgm:pt>
    <dgm:pt modelId="{F6E6A84F-9A8F-4148-8DEB-E24F70D538A6}" type="pres">
      <dgm:prSet presAssocID="{394474A0-DA32-4D39-B577-BE5B8E6F1C7D}" presName="Name0" presStyleCnt="0">
        <dgm:presLayoutVars>
          <dgm:dir/>
          <dgm:animLvl val="lvl"/>
          <dgm:resizeHandles val="exact"/>
        </dgm:presLayoutVars>
      </dgm:prSet>
      <dgm:spPr/>
    </dgm:pt>
    <dgm:pt modelId="{1D9A0970-5114-43C6-80AF-29B38DDB2516}" type="pres">
      <dgm:prSet presAssocID="{92A34A89-8FD5-4173-B331-0B30A50C1BB8}" presName="linNode" presStyleCnt="0"/>
      <dgm:spPr/>
    </dgm:pt>
    <dgm:pt modelId="{8AAB3241-1E6C-436F-ABC8-85A77AB72BFB}" type="pres">
      <dgm:prSet presAssocID="{92A34A89-8FD5-4173-B331-0B30A50C1BB8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887D0FFD-1D8E-43D7-A395-014EB2CC2B6E}" type="pres">
      <dgm:prSet presAssocID="{49D6CB16-5D50-46ED-A045-AA60CCC6253E}" presName="sp" presStyleCnt="0"/>
      <dgm:spPr/>
    </dgm:pt>
    <dgm:pt modelId="{12A30824-B87D-4A50-AC84-2AC73FA944A7}" type="pres">
      <dgm:prSet presAssocID="{D0CE5B1F-BEE5-4750-8840-3E68510AB0E4}" presName="linNode" presStyleCnt="0"/>
      <dgm:spPr/>
    </dgm:pt>
    <dgm:pt modelId="{358B2276-9405-46DE-A568-B2B2D44C5913}" type="pres">
      <dgm:prSet presAssocID="{D0CE5B1F-BEE5-4750-8840-3E68510AB0E4}" presName="parentText" presStyleLbl="node1" presStyleIdx="1" presStyleCnt="5" custLinFactY="5923" custLinFactNeighborY="100000">
        <dgm:presLayoutVars>
          <dgm:chMax val="1"/>
          <dgm:bulletEnabled val="1"/>
        </dgm:presLayoutVars>
      </dgm:prSet>
      <dgm:spPr/>
    </dgm:pt>
    <dgm:pt modelId="{C3C53651-E92E-4BED-91B1-63ABA96F3BF6}" type="pres">
      <dgm:prSet presAssocID="{D0CE5B1F-BEE5-4750-8840-3E68510AB0E4}" presName="descendantText" presStyleLbl="alignAccFollowNode1" presStyleIdx="0" presStyleCnt="3" custLinFactY="32404" custLinFactNeighborY="100000">
        <dgm:presLayoutVars>
          <dgm:bulletEnabled val="1"/>
        </dgm:presLayoutVars>
      </dgm:prSet>
      <dgm:spPr/>
    </dgm:pt>
    <dgm:pt modelId="{4B8A43FD-DF45-4880-B768-FDEECE451DD5}" type="pres">
      <dgm:prSet presAssocID="{9DCBB52D-3BD9-449C-949D-122CFB63BF4B}" presName="sp" presStyleCnt="0"/>
      <dgm:spPr/>
    </dgm:pt>
    <dgm:pt modelId="{CA6B2028-7BB0-42A6-B2CF-6572DF6D37A7}" type="pres">
      <dgm:prSet presAssocID="{0C5AA20F-59B0-463D-9721-8C4B99F99FDE}" presName="linNode" presStyleCnt="0"/>
      <dgm:spPr/>
    </dgm:pt>
    <dgm:pt modelId="{B9678E52-F91E-4B05-85F3-CB4DA43271EC}" type="pres">
      <dgm:prSet presAssocID="{0C5AA20F-59B0-463D-9721-8C4B99F99FDE}" presName="parentText" presStyleLbl="node1" presStyleIdx="2" presStyleCnt="5" custLinFactY="7062" custLinFactNeighborY="100000">
        <dgm:presLayoutVars>
          <dgm:chMax val="1"/>
          <dgm:bulletEnabled val="1"/>
        </dgm:presLayoutVars>
      </dgm:prSet>
      <dgm:spPr/>
    </dgm:pt>
    <dgm:pt modelId="{04669C36-2038-498C-9010-D47414ED05CA}" type="pres">
      <dgm:prSet presAssocID="{0C5AA20F-59B0-463D-9721-8C4B99F99FDE}" presName="descendantText" presStyleLbl="alignAccFollowNode1" presStyleIdx="1" presStyleCnt="3" custLinFactY="33828" custLinFactNeighborY="100000">
        <dgm:presLayoutVars>
          <dgm:bulletEnabled val="1"/>
        </dgm:presLayoutVars>
      </dgm:prSet>
      <dgm:spPr/>
    </dgm:pt>
    <dgm:pt modelId="{A44B1E8F-E07B-4538-B10B-41C95E809700}" type="pres">
      <dgm:prSet presAssocID="{7D54343C-B2BA-4BAE-ACF0-308C9CF19242}" presName="sp" presStyleCnt="0"/>
      <dgm:spPr/>
    </dgm:pt>
    <dgm:pt modelId="{80AC5DAC-DE86-406D-A260-F7CF0E7FA8A8}" type="pres">
      <dgm:prSet presAssocID="{2D797551-1697-462D-A9A1-FBE216BE13D7}" presName="linNode" presStyleCnt="0"/>
      <dgm:spPr/>
    </dgm:pt>
    <dgm:pt modelId="{939416C2-5B9D-44D0-B0BF-4B80F8E8475D}" type="pres">
      <dgm:prSet presAssocID="{2D797551-1697-462D-A9A1-FBE216BE13D7}" presName="parentText" presStyleLbl="node1" presStyleIdx="3" presStyleCnt="5" custLinFactY="-100000" custLinFactNeighborY="-110467">
        <dgm:presLayoutVars>
          <dgm:chMax val="1"/>
          <dgm:bulletEnabled val="1"/>
        </dgm:presLayoutVars>
      </dgm:prSet>
      <dgm:spPr/>
    </dgm:pt>
    <dgm:pt modelId="{56A39EE7-BA79-467D-9538-811EC60A2AB0}" type="pres">
      <dgm:prSet presAssocID="{2D797551-1697-462D-A9A1-FBE216BE13D7}" presName="descendantText" presStyleLbl="alignAccFollowNode1" presStyleIdx="2" presStyleCnt="3" custLinFactY="-100000" custLinFactNeighborY="-163085">
        <dgm:presLayoutVars>
          <dgm:bulletEnabled val="1"/>
        </dgm:presLayoutVars>
      </dgm:prSet>
      <dgm:spPr/>
    </dgm:pt>
    <dgm:pt modelId="{7EB552AF-F6B8-46D0-9143-7F1AE78EE5F6}" type="pres">
      <dgm:prSet presAssocID="{4F537F99-9547-4084-96F4-8EE4D5CAB848}" presName="sp" presStyleCnt="0"/>
      <dgm:spPr/>
    </dgm:pt>
    <dgm:pt modelId="{D38DC918-3440-4B87-A2F9-5BE0524F0036}" type="pres">
      <dgm:prSet presAssocID="{E16F8351-D727-4C70-B440-091605D8A361}" presName="linNode" presStyleCnt="0"/>
      <dgm:spPr/>
    </dgm:pt>
    <dgm:pt modelId="{061C1E9C-7D3C-4ABF-A61F-55402CDAD18C}" type="pres">
      <dgm:prSet presAssocID="{E16F8351-D727-4C70-B440-091605D8A361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5FE50106-2F87-43E0-93FA-95BC680F960B}" type="presOf" srcId="{E16F8351-D727-4C70-B440-091605D8A361}" destId="{061C1E9C-7D3C-4ABF-A61F-55402CDAD18C}" srcOrd="0" destOrd="0" presId="urn:microsoft.com/office/officeart/2005/8/layout/vList5"/>
    <dgm:cxn modelId="{AE94A30A-F2BF-4745-B23C-936D903E53BB}" srcId="{394474A0-DA32-4D39-B577-BE5B8E6F1C7D}" destId="{92A34A89-8FD5-4173-B331-0B30A50C1BB8}" srcOrd="0" destOrd="0" parTransId="{EFD462E2-CD8D-4F9C-BB03-EBEB3072464C}" sibTransId="{49D6CB16-5D50-46ED-A045-AA60CCC6253E}"/>
    <dgm:cxn modelId="{4B779A40-6908-432E-BF84-A4F080A0FB05}" type="presOf" srcId="{92A34A89-8FD5-4173-B331-0B30A50C1BB8}" destId="{8AAB3241-1E6C-436F-ABC8-85A77AB72BFB}" srcOrd="0" destOrd="0" presId="urn:microsoft.com/office/officeart/2005/8/layout/vList5"/>
    <dgm:cxn modelId="{25BB5344-2D50-456E-90FC-64CFEEA16690}" type="presOf" srcId="{D0CE5B1F-BEE5-4750-8840-3E68510AB0E4}" destId="{358B2276-9405-46DE-A568-B2B2D44C5913}" srcOrd="0" destOrd="0" presId="urn:microsoft.com/office/officeart/2005/8/layout/vList5"/>
    <dgm:cxn modelId="{4EC0CF69-2C27-49B9-8CDF-2A3AF60E71C2}" type="presOf" srcId="{2D797551-1697-462D-A9A1-FBE216BE13D7}" destId="{939416C2-5B9D-44D0-B0BF-4B80F8E8475D}" srcOrd="0" destOrd="0" presId="urn:microsoft.com/office/officeart/2005/8/layout/vList5"/>
    <dgm:cxn modelId="{69BF044C-C3B7-40BD-B620-AA534A418B45}" srcId="{394474A0-DA32-4D39-B577-BE5B8E6F1C7D}" destId="{E16F8351-D727-4C70-B440-091605D8A361}" srcOrd="4" destOrd="0" parTransId="{88DDAA9A-9088-4BB7-A0AA-0E214FCB6CDD}" sibTransId="{FB0C4D2C-5F33-4CB1-A030-02C92A19A5FD}"/>
    <dgm:cxn modelId="{19E22D88-A8D8-4A84-9C63-8424A695C6B4}" type="presOf" srcId="{0C5AA20F-59B0-463D-9721-8C4B99F99FDE}" destId="{B9678E52-F91E-4B05-85F3-CB4DA43271EC}" srcOrd="0" destOrd="0" presId="urn:microsoft.com/office/officeart/2005/8/layout/vList5"/>
    <dgm:cxn modelId="{9E32AB94-5F57-4ACC-BC5E-E0F7D949D329}" type="presOf" srcId="{45218F13-1C25-472D-8B6D-B22BEEB16C16}" destId="{04669C36-2038-498C-9010-D47414ED05CA}" srcOrd="0" destOrd="0" presId="urn:microsoft.com/office/officeart/2005/8/layout/vList5"/>
    <dgm:cxn modelId="{96198F9F-0355-4FF0-8DC8-F94B6CBEF12E}" srcId="{D0CE5B1F-BEE5-4750-8840-3E68510AB0E4}" destId="{66902158-9E1B-4749-85DC-73F4DEAC8C2A}" srcOrd="0" destOrd="0" parTransId="{1584A9FC-3A81-482D-BAF9-F3BE86B33FA7}" sibTransId="{EA433345-9782-47DE-92B8-80054C54F5A9}"/>
    <dgm:cxn modelId="{843E2FA2-88A3-49F1-9E93-D466F34F115A}" srcId="{394474A0-DA32-4D39-B577-BE5B8E6F1C7D}" destId="{0C5AA20F-59B0-463D-9721-8C4B99F99FDE}" srcOrd="2" destOrd="0" parTransId="{127A53DB-2C4A-484A-8C26-29B4F99CA42F}" sibTransId="{7D54343C-B2BA-4BAE-ACF0-308C9CF19242}"/>
    <dgm:cxn modelId="{C59661AC-3D20-4C51-890D-D0C54F63CFEF}" srcId="{0C5AA20F-59B0-463D-9721-8C4B99F99FDE}" destId="{45218F13-1C25-472D-8B6D-B22BEEB16C16}" srcOrd="0" destOrd="0" parTransId="{466E02D9-3530-4D56-95CE-FA1FDE197E11}" sibTransId="{A5C6DD50-9203-47CA-9DC6-742B05E07198}"/>
    <dgm:cxn modelId="{F9221BBF-7254-4C1F-872C-8A3E3458AE49}" srcId="{394474A0-DA32-4D39-B577-BE5B8E6F1C7D}" destId="{D0CE5B1F-BEE5-4750-8840-3E68510AB0E4}" srcOrd="1" destOrd="0" parTransId="{CA37E248-79C0-4D03-81CF-7BCD680B3C20}" sibTransId="{9DCBB52D-3BD9-449C-949D-122CFB63BF4B}"/>
    <dgm:cxn modelId="{9841A6C4-4E0D-412C-A079-67316BA91655}" srcId="{2D797551-1697-462D-A9A1-FBE216BE13D7}" destId="{D3778D0F-32C4-4CEE-8CB6-B53076631259}" srcOrd="0" destOrd="0" parTransId="{D72C7A39-4EBF-4F0D-A01A-1B2B0A2D7832}" sibTransId="{D5586A31-9CD1-4DBE-BC22-531EE514B678}"/>
    <dgm:cxn modelId="{A6A877D2-0D68-4CDF-99F7-C7E91609E0B0}" type="presOf" srcId="{394474A0-DA32-4D39-B577-BE5B8E6F1C7D}" destId="{F6E6A84F-9A8F-4148-8DEB-E24F70D538A6}" srcOrd="0" destOrd="0" presId="urn:microsoft.com/office/officeart/2005/8/layout/vList5"/>
    <dgm:cxn modelId="{9AF6FCDF-DD7A-45C8-8A2E-2744904228C7}" type="presOf" srcId="{D3778D0F-32C4-4CEE-8CB6-B53076631259}" destId="{56A39EE7-BA79-467D-9538-811EC60A2AB0}" srcOrd="0" destOrd="0" presId="urn:microsoft.com/office/officeart/2005/8/layout/vList5"/>
    <dgm:cxn modelId="{B2C06AE2-7187-40AB-BA27-E86B77148DEC}" type="presOf" srcId="{66902158-9E1B-4749-85DC-73F4DEAC8C2A}" destId="{C3C53651-E92E-4BED-91B1-63ABA96F3BF6}" srcOrd="0" destOrd="0" presId="urn:microsoft.com/office/officeart/2005/8/layout/vList5"/>
    <dgm:cxn modelId="{906331E5-6E92-4A31-A8A7-00F3C6A6F86B}" srcId="{394474A0-DA32-4D39-B577-BE5B8E6F1C7D}" destId="{2D797551-1697-462D-A9A1-FBE216BE13D7}" srcOrd="3" destOrd="0" parTransId="{FF5FB624-8B9A-4A12-A4C0-0B813B4321E3}" sibTransId="{4F537F99-9547-4084-96F4-8EE4D5CAB848}"/>
    <dgm:cxn modelId="{E7D95142-2475-463C-890B-9E0E1143BBBC}" type="presParOf" srcId="{F6E6A84F-9A8F-4148-8DEB-E24F70D538A6}" destId="{1D9A0970-5114-43C6-80AF-29B38DDB2516}" srcOrd="0" destOrd="0" presId="urn:microsoft.com/office/officeart/2005/8/layout/vList5"/>
    <dgm:cxn modelId="{490FDDC3-12C7-4DE6-B27D-520F57EFE416}" type="presParOf" srcId="{1D9A0970-5114-43C6-80AF-29B38DDB2516}" destId="{8AAB3241-1E6C-436F-ABC8-85A77AB72BFB}" srcOrd="0" destOrd="0" presId="urn:microsoft.com/office/officeart/2005/8/layout/vList5"/>
    <dgm:cxn modelId="{18C04D0D-C613-444B-8EF2-46FE2FDBAAAE}" type="presParOf" srcId="{F6E6A84F-9A8F-4148-8DEB-E24F70D538A6}" destId="{887D0FFD-1D8E-43D7-A395-014EB2CC2B6E}" srcOrd="1" destOrd="0" presId="urn:microsoft.com/office/officeart/2005/8/layout/vList5"/>
    <dgm:cxn modelId="{ED175176-FB80-4A87-A310-1EEC7150CFCA}" type="presParOf" srcId="{F6E6A84F-9A8F-4148-8DEB-E24F70D538A6}" destId="{12A30824-B87D-4A50-AC84-2AC73FA944A7}" srcOrd="2" destOrd="0" presId="urn:microsoft.com/office/officeart/2005/8/layout/vList5"/>
    <dgm:cxn modelId="{BB29ED71-6B01-42CA-99E4-A16B979B56C0}" type="presParOf" srcId="{12A30824-B87D-4A50-AC84-2AC73FA944A7}" destId="{358B2276-9405-46DE-A568-B2B2D44C5913}" srcOrd="0" destOrd="0" presId="urn:microsoft.com/office/officeart/2005/8/layout/vList5"/>
    <dgm:cxn modelId="{FA0FB456-7BED-473F-BE0D-1F6312A8A74B}" type="presParOf" srcId="{12A30824-B87D-4A50-AC84-2AC73FA944A7}" destId="{C3C53651-E92E-4BED-91B1-63ABA96F3BF6}" srcOrd="1" destOrd="0" presId="urn:microsoft.com/office/officeart/2005/8/layout/vList5"/>
    <dgm:cxn modelId="{FFE02AAB-0AA7-485C-B058-8E2ACB39BD3A}" type="presParOf" srcId="{F6E6A84F-9A8F-4148-8DEB-E24F70D538A6}" destId="{4B8A43FD-DF45-4880-B768-FDEECE451DD5}" srcOrd="3" destOrd="0" presId="urn:microsoft.com/office/officeart/2005/8/layout/vList5"/>
    <dgm:cxn modelId="{0C9C6EDE-D4DB-42BD-ABB6-DA99E49A99A4}" type="presParOf" srcId="{F6E6A84F-9A8F-4148-8DEB-E24F70D538A6}" destId="{CA6B2028-7BB0-42A6-B2CF-6572DF6D37A7}" srcOrd="4" destOrd="0" presId="urn:microsoft.com/office/officeart/2005/8/layout/vList5"/>
    <dgm:cxn modelId="{7CD6CA83-B940-45C7-9A63-A27B90E3B423}" type="presParOf" srcId="{CA6B2028-7BB0-42A6-B2CF-6572DF6D37A7}" destId="{B9678E52-F91E-4B05-85F3-CB4DA43271EC}" srcOrd="0" destOrd="0" presId="urn:microsoft.com/office/officeart/2005/8/layout/vList5"/>
    <dgm:cxn modelId="{866A9214-180C-4466-B6D2-DF3B771B8574}" type="presParOf" srcId="{CA6B2028-7BB0-42A6-B2CF-6572DF6D37A7}" destId="{04669C36-2038-498C-9010-D47414ED05CA}" srcOrd="1" destOrd="0" presId="urn:microsoft.com/office/officeart/2005/8/layout/vList5"/>
    <dgm:cxn modelId="{BC4202DA-39B0-4599-8110-254E7B48B1BA}" type="presParOf" srcId="{F6E6A84F-9A8F-4148-8DEB-E24F70D538A6}" destId="{A44B1E8F-E07B-4538-B10B-41C95E809700}" srcOrd="5" destOrd="0" presId="urn:microsoft.com/office/officeart/2005/8/layout/vList5"/>
    <dgm:cxn modelId="{50ED00DE-5290-4CD6-90B0-7B188C127AF2}" type="presParOf" srcId="{F6E6A84F-9A8F-4148-8DEB-E24F70D538A6}" destId="{80AC5DAC-DE86-406D-A260-F7CF0E7FA8A8}" srcOrd="6" destOrd="0" presId="urn:microsoft.com/office/officeart/2005/8/layout/vList5"/>
    <dgm:cxn modelId="{DBA6FE75-DA53-437C-85F1-21D386123283}" type="presParOf" srcId="{80AC5DAC-DE86-406D-A260-F7CF0E7FA8A8}" destId="{939416C2-5B9D-44D0-B0BF-4B80F8E8475D}" srcOrd="0" destOrd="0" presId="urn:microsoft.com/office/officeart/2005/8/layout/vList5"/>
    <dgm:cxn modelId="{4DEB1C48-FC4F-43CC-B2CB-674AD45A73CF}" type="presParOf" srcId="{80AC5DAC-DE86-406D-A260-F7CF0E7FA8A8}" destId="{56A39EE7-BA79-467D-9538-811EC60A2AB0}" srcOrd="1" destOrd="0" presId="urn:microsoft.com/office/officeart/2005/8/layout/vList5"/>
    <dgm:cxn modelId="{2158AB4E-689B-45DE-B946-F72BDFB1ED07}" type="presParOf" srcId="{F6E6A84F-9A8F-4148-8DEB-E24F70D538A6}" destId="{7EB552AF-F6B8-46D0-9143-7F1AE78EE5F6}" srcOrd="7" destOrd="0" presId="urn:microsoft.com/office/officeart/2005/8/layout/vList5"/>
    <dgm:cxn modelId="{2FC90365-A54A-41E9-9080-A0B2AA0499A1}" type="presParOf" srcId="{F6E6A84F-9A8F-4148-8DEB-E24F70D538A6}" destId="{D38DC918-3440-4B87-A2F9-5BE0524F0036}" srcOrd="8" destOrd="0" presId="urn:microsoft.com/office/officeart/2005/8/layout/vList5"/>
    <dgm:cxn modelId="{F428E2D4-3E56-4B51-A07A-3DBC0A047CD7}" type="presParOf" srcId="{D38DC918-3440-4B87-A2F9-5BE0524F0036}" destId="{061C1E9C-7D3C-4ABF-A61F-55402CDAD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45A65D-C7D4-46DE-8F38-1C6F911D67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02809A-BD17-421B-8B7D-5542E4E248C2}">
      <dgm:prSet/>
      <dgm:spPr>
        <a:solidFill>
          <a:srgbClr val="FFC000"/>
        </a:solidFill>
      </dgm:spPr>
      <dgm:t>
        <a:bodyPr/>
        <a:lstStyle/>
        <a:p>
          <a:r>
            <a:rPr lang="ko-KR" b="1" i="0"/>
            <a:t>배깅 </a:t>
          </a:r>
          <a:r>
            <a:rPr lang="en-US" b="1" i="0"/>
            <a:t>(Bagging):</a:t>
          </a:r>
          <a:endParaRPr lang="en-US"/>
        </a:p>
      </dgm:t>
    </dgm:pt>
    <dgm:pt modelId="{D0D3AAA7-B0C1-4FD4-817A-115B3B4223F4}" type="parTrans" cxnId="{F5692CAB-0E51-4B56-BD09-2F8BB8EF9761}">
      <dgm:prSet/>
      <dgm:spPr/>
      <dgm:t>
        <a:bodyPr/>
        <a:lstStyle/>
        <a:p>
          <a:endParaRPr lang="en-US"/>
        </a:p>
      </dgm:t>
    </dgm:pt>
    <dgm:pt modelId="{4BE71114-A6F1-4D19-89A0-6D0B4CF8697D}" type="sibTrans" cxnId="{F5692CAB-0E51-4B56-BD09-2F8BB8EF9761}">
      <dgm:prSet/>
      <dgm:spPr/>
      <dgm:t>
        <a:bodyPr/>
        <a:lstStyle/>
        <a:p>
          <a:endParaRPr lang="en-US"/>
        </a:p>
      </dgm:t>
    </dgm:pt>
    <dgm:pt modelId="{6F4BBA9C-BFF1-4DAB-BCD2-1A8B23E348DD}">
      <dgm:prSet/>
      <dgm:spPr/>
      <dgm:t>
        <a:bodyPr/>
        <a:lstStyle/>
        <a:p>
          <a:r>
            <a:rPr lang="en-US" b="1" i="0" dirty="0"/>
            <a:t>Random Forests (</a:t>
          </a:r>
          <a:r>
            <a:rPr lang="ko-KR" b="1" i="0" dirty="0"/>
            <a:t>랜덤 포레스트</a:t>
          </a:r>
          <a:r>
            <a:rPr lang="en-US" b="1" i="0" dirty="0"/>
            <a:t>):</a:t>
          </a:r>
          <a:endParaRPr lang="en-US" dirty="0"/>
        </a:p>
      </dgm:t>
    </dgm:pt>
    <dgm:pt modelId="{420D3398-82E1-49E8-BB41-164D88DD0011}" type="parTrans" cxnId="{FF77EB5E-D774-41D4-89B2-CC16346AA241}">
      <dgm:prSet/>
      <dgm:spPr/>
      <dgm:t>
        <a:bodyPr/>
        <a:lstStyle/>
        <a:p>
          <a:endParaRPr lang="en-US"/>
        </a:p>
      </dgm:t>
    </dgm:pt>
    <dgm:pt modelId="{88C2096B-ACDA-410D-863B-E44BFCD1ADB6}" type="sibTrans" cxnId="{FF77EB5E-D774-41D4-89B2-CC16346AA241}">
      <dgm:prSet/>
      <dgm:spPr/>
      <dgm:t>
        <a:bodyPr/>
        <a:lstStyle/>
        <a:p>
          <a:endParaRPr lang="en-US"/>
        </a:p>
      </dgm:t>
    </dgm:pt>
    <dgm:pt modelId="{94855E04-B0FC-4D52-870B-644484ED2D02}">
      <dgm:prSet/>
      <dgm:spPr/>
      <dgm:t>
        <a:bodyPr/>
        <a:lstStyle/>
        <a:p>
          <a:r>
            <a:rPr lang="ko-KR" b="0" i="0" dirty="0"/>
            <a:t>랜덤 </a:t>
          </a:r>
          <a:r>
            <a:rPr lang="ko-KR" b="0" i="0" dirty="0" err="1"/>
            <a:t>포레스트는</a:t>
          </a:r>
          <a:r>
            <a:rPr lang="ko-KR" b="0" i="0" dirty="0"/>
            <a:t> 여러 개의 결정 트리를 생성하고</a:t>
          </a:r>
          <a:r>
            <a:rPr lang="en-US" b="0" i="0" dirty="0"/>
            <a:t>, </a:t>
          </a:r>
          <a:r>
            <a:rPr lang="ko-KR" b="0" i="0" dirty="0"/>
            <a:t>각 결정 트리의 예측을 결합하여 최종 예측을 수행하는 앙상블 기법입니다</a:t>
          </a:r>
          <a:r>
            <a:rPr lang="en-US" b="0" i="0" dirty="0"/>
            <a:t>.</a:t>
          </a:r>
          <a:endParaRPr lang="en-US" dirty="0"/>
        </a:p>
      </dgm:t>
    </dgm:pt>
    <dgm:pt modelId="{E13607AC-761E-494A-8F6B-C592C98FBBB4}" type="parTrans" cxnId="{98DE0BD1-CD75-4710-9DC6-35E216D16CB7}">
      <dgm:prSet/>
      <dgm:spPr/>
      <dgm:t>
        <a:bodyPr/>
        <a:lstStyle/>
        <a:p>
          <a:endParaRPr lang="en-US"/>
        </a:p>
      </dgm:t>
    </dgm:pt>
    <dgm:pt modelId="{FC88C82B-E132-44A6-8B51-6C60CF36943C}" type="sibTrans" cxnId="{98DE0BD1-CD75-4710-9DC6-35E216D16CB7}">
      <dgm:prSet/>
      <dgm:spPr/>
      <dgm:t>
        <a:bodyPr/>
        <a:lstStyle/>
        <a:p>
          <a:endParaRPr lang="en-US"/>
        </a:p>
      </dgm:t>
    </dgm:pt>
    <dgm:pt modelId="{815B6FCC-0AB0-4ED9-9DDF-700D9DC5B54E}">
      <dgm:prSet/>
      <dgm:spPr/>
      <dgm:t>
        <a:bodyPr/>
        <a:lstStyle/>
        <a:p>
          <a:r>
            <a:rPr lang="ko-KR" b="0" i="0" dirty="0"/>
            <a:t>각 트리는 부트스트랩 샘플</a:t>
          </a:r>
          <a:r>
            <a:rPr lang="en-US" b="0" i="0" dirty="0"/>
            <a:t>(</a:t>
          </a:r>
          <a:r>
            <a:rPr lang="ko-KR" b="0" i="0" dirty="0"/>
            <a:t>중복을 허용한 랜덤 샘플</a:t>
          </a:r>
          <a:r>
            <a:rPr lang="en-US" b="0" i="0" dirty="0"/>
            <a:t>)</a:t>
          </a:r>
          <a:r>
            <a:rPr lang="ko-KR" b="0" i="0" dirty="0"/>
            <a:t>을 사용하여 학습되며</a:t>
          </a:r>
          <a:r>
            <a:rPr lang="en-US" b="0" i="0" dirty="0"/>
            <a:t>, </a:t>
          </a:r>
          <a:r>
            <a:rPr lang="ko-KR" b="0" i="0" dirty="0"/>
            <a:t>각 노드에서 최적의 분할을 찾을 때 특성의 </a:t>
          </a:r>
          <a:r>
            <a:rPr lang="ko-KR" b="0" i="0" dirty="0" err="1"/>
            <a:t>랜덤한</a:t>
          </a:r>
          <a:r>
            <a:rPr lang="ko-KR" b="0" i="0" dirty="0"/>
            <a:t> 부분 집합을 고려합니다</a:t>
          </a:r>
          <a:r>
            <a:rPr lang="en-US" altLang="ko-KR" b="0" i="0" dirty="0"/>
            <a:t>, </a:t>
          </a:r>
          <a:r>
            <a:rPr lang="ko-KR" altLang="en-US" b="0" i="0" dirty="0"/>
            <a:t>또한 </a:t>
          </a:r>
          <a:r>
            <a:rPr lang="ko-KR" b="0" i="0" dirty="0"/>
            <a:t>이는 모델의 다양성을 증가시켜 과적합을 줄이고</a:t>
          </a:r>
          <a:r>
            <a:rPr lang="en-US" b="0" i="0" dirty="0"/>
            <a:t>, </a:t>
          </a:r>
          <a:r>
            <a:rPr lang="ko-KR" b="0" i="0" dirty="0"/>
            <a:t>안정적인 예측을 도출하는 데 도움이 됩니다</a:t>
          </a:r>
          <a:r>
            <a:rPr lang="en-US" b="0" i="0" dirty="0"/>
            <a:t>.</a:t>
          </a:r>
          <a:endParaRPr lang="en-US" dirty="0"/>
        </a:p>
      </dgm:t>
    </dgm:pt>
    <dgm:pt modelId="{28688F42-254B-41A3-9E11-9C07ABA66F54}" type="parTrans" cxnId="{83F25F8A-7EDB-4ACC-B7F8-19BC247E4964}">
      <dgm:prSet/>
      <dgm:spPr/>
      <dgm:t>
        <a:bodyPr/>
        <a:lstStyle/>
        <a:p>
          <a:endParaRPr lang="en-US"/>
        </a:p>
      </dgm:t>
    </dgm:pt>
    <dgm:pt modelId="{006F8BC7-E125-4678-A451-A0EDA029044B}" type="sibTrans" cxnId="{83F25F8A-7EDB-4ACC-B7F8-19BC247E4964}">
      <dgm:prSet/>
      <dgm:spPr/>
      <dgm:t>
        <a:bodyPr/>
        <a:lstStyle/>
        <a:p>
          <a:endParaRPr lang="en-US"/>
        </a:p>
      </dgm:t>
    </dgm:pt>
    <dgm:pt modelId="{1BB16204-FB4E-446A-978F-06A337082304}">
      <dgm:prSet/>
      <dgm:spPr/>
      <dgm:t>
        <a:bodyPr/>
        <a:lstStyle/>
        <a:p>
          <a:r>
            <a:rPr lang="ko-KR" b="1" i="0"/>
            <a:t>부스팅 </a:t>
          </a:r>
          <a:r>
            <a:rPr lang="en-US" b="1" i="0"/>
            <a:t>(Boosting):</a:t>
          </a:r>
          <a:endParaRPr lang="en-US"/>
        </a:p>
      </dgm:t>
    </dgm:pt>
    <dgm:pt modelId="{CF3C3051-2297-4B3A-9592-FFBE2586C6DE}" type="parTrans" cxnId="{F5E34BE8-D1BD-4571-854F-51914F0559BC}">
      <dgm:prSet/>
      <dgm:spPr/>
      <dgm:t>
        <a:bodyPr/>
        <a:lstStyle/>
        <a:p>
          <a:endParaRPr lang="en-US"/>
        </a:p>
      </dgm:t>
    </dgm:pt>
    <dgm:pt modelId="{58C5E50A-1676-4D3F-A5FD-AC2889B772ED}" type="sibTrans" cxnId="{F5E34BE8-D1BD-4571-854F-51914F0559BC}">
      <dgm:prSet/>
      <dgm:spPr/>
      <dgm:t>
        <a:bodyPr/>
        <a:lstStyle/>
        <a:p>
          <a:endParaRPr lang="en-US"/>
        </a:p>
      </dgm:t>
    </dgm:pt>
    <dgm:pt modelId="{A20D3F3C-F2FB-4578-AA1A-F884364A62C3}">
      <dgm:prSet/>
      <dgm:spPr/>
      <dgm:t>
        <a:bodyPr/>
        <a:lstStyle/>
        <a:p>
          <a:r>
            <a:rPr lang="en-US" b="1" i="0" dirty="0"/>
            <a:t>AdaBoost (</a:t>
          </a:r>
          <a:r>
            <a:rPr lang="ko-KR" b="1" i="0" dirty="0"/>
            <a:t>적응 </a:t>
          </a:r>
          <a:r>
            <a:rPr lang="ko-KR" b="1" i="0" dirty="0" err="1"/>
            <a:t>부스트</a:t>
          </a:r>
          <a:r>
            <a:rPr lang="en-US" b="1" i="0" dirty="0"/>
            <a:t>):</a:t>
          </a:r>
          <a:endParaRPr lang="en-US" dirty="0"/>
        </a:p>
      </dgm:t>
    </dgm:pt>
    <dgm:pt modelId="{4D52DE98-A3AD-41CF-B246-5E1AD3F75453}" type="parTrans" cxnId="{432175AF-5579-42C5-A706-FA4B83ED2F36}">
      <dgm:prSet/>
      <dgm:spPr/>
      <dgm:t>
        <a:bodyPr/>
        <a:lstStyle/>
        <a:p>
          <a:endParaRPr lang="en-US"/>
        </a:p>
      </dgm:t>
    </dgm:pt>
    <dgm:pt modelId="{E5157FEA-1980-4398-B142-E80F529BCF2D}" type="sibTrans" cxnId="{432175AF-5579-42C5-A706-FA4B83ED2F36}">
      <dgm:prSet/>
      <dgm:spPr/>
      <dgm:t>
        <a:bodyPr/>
        <a:lstStyle/>
        <a:p>
          <a:endParaRPr lang="en-US"/>
        </a:p>
      </dgm:t>
    </dgm:pt>
    <dgm:pt modelId="{F34F4E11-3D47-41F9-8002-A066EDE6950C}">
      <dgm:prSet/>
      <dgm:spPr/>
      <dgm:t>
        <a:bodyPr/>
        <a:lstStyle/>
        <a:p>
          <a:r>
            <a:rPr lang="en-US" b="0" i="0" dirty="0"/>
            <a:t>AdaBoost</a:t>
          </a:r>
          <a:r>
            <a:rPr lang="ko-KR" b="0" i="0" dirty="0"/>
            <a:t>는 약한 </a:t>
          </a:r>
          <a:r>
            <a:rPr lang="ko-KR" b="0" i="0" dirty="0" err="1"/>
            <a:t>학습기</a:t>
          </a:r>
          <a:r>
            <a:rPr lang="en-US" b="0" i="0" dirty="0"/>
            <a:t>(weak learner)</a:t>
          </a:r>
          <a:r>
            <a:rPr lang="ko-KR" b="0" i="0" dirty="0"/>
            <a:t>들을 조합하여 강한 </a:t>
          </a:r>
          <a:r>
            <a:rPr lang="ko-KR" b="0" i="0" dirty="0" err="1"/>
            <a:t>학습기</a:t>
          </a:r>
          <a:r>
            <a:rPr lang="en-US" b="0" i="0" dirty="0"/>
            <a:t>(strong learner)</a:t>
          </a:r>
          <a:r>
            <a:rPr lang="ko-KR" b="0" i="0" dirty="0"/>
            <a:t>를 만드는 앙상블 기법입니다</a:t>
          </a:r>
          <a:r>
            <a:rPr lang="en-US" b="0" i="0" dirty="0"/>
            <a:t>.</a:t>
          </a:r>
          <a:endParaRPr lang="en-US" dirty="0"/>
        </a:p>
      </dgm:t>
    </dgm:pt>
    <dgm:pt modelId="{575DA153-AD3C-4AE9-9080-9ED0C5458D1C}" type="parTrans" cxnId="{3260385B-AFC4-42F8-83B7-68B2C3140B0E}">
      <dgm:prSet/>
      <dgm:spPr/>
      <dgm:t>
        <a:bodyPr/>
        <a:lstStyle/>
        <a:p>
          <a:endParaRPr lang="en-US"/>
        </a:p>
      </dgm:t>
    </dgm:pt>
    <dgm:pt modelId="{9198620A-E681-4377-B0A2-9272171754D0}" type="sibTrans" cxnId="{3260385B-AFC4-42F8-83B7-68B2C3140B0E}">
      <dgm:prSet/>
      <dgm:spPr/>
      <dgm:t>
        <a:bodyPr/>
        <a:lstStyle/>
        <a:p>
          <a:endParaRPr lang="en-US"/>
        </a:p>
      </dgm:t>
    </dgm:pt>
    <dgm:pt modelId="{B0B575E3-8A68-4630-AD20-2B402C256298}">
      <dgm:prSet/>
      <dgm:spPr/>
      <dgm:t>
        <a:bodyPr/>
        <a:lstStyle/>
        <a:p>
          <a:r>
            <a:rPr lang="ko-KR" b="0" i="0" dirty="0"/>
            <a:t>각 학습 단계에서 이전 모델이 잘못 분류한 샘플에 가중치를 부여하고</a:t>
          </a:r>
          <a:r>
            <a:rPr lang="en-US" b="0" i="0" dirty="0"/>
            <a:t>, </a:t>
          </a:r>
          <a:r>
            <a:rPr lang="ko-KR" b="0" i="0" dirty="0"/>
            <a:t>다음 모델은 이러한 가중치에 따라 학습</a:t>
          </a:r>
          <a:r>
            <a:rPr lang="ko-KR" altLang="en-US" b="0" i="0" dirty="0"/>
            <a:t>되며 </a:t>
          </a:r>
          <a:r>
            <a:rPr lang="ko-KR" b="0" i="0" dirty="0"/>
            <a:t>이렇게 강조된 샘플에 대한 학습을 반복하면서 앙상블을 구성합니다</a:t>
          </a:r>
          <a:r>
            <a:rPr lang="en-US" b="0" i="0" dirty="0"/>
            <a:t>.</a:t>
          </a:r>
          <a:endParaRPr lang="en-US" dirty="0"/>
        </a:p>
      </dgm:t>
    </dgm:pt>
    <dgm:pt modelId="{9D3888FB-E02E-4234-9E25-D9C0E971837D}" type="parTrans" cxnId="{9D7236D3-E0F7-4E71-9AE7-D286E18625FA}">
      <dgm:prSet/>
      <dgm:spPr/>
      <dgm:t>
        <a:bodyPr/>
        <a:lstStyle/>
        <a:p>
          <a:endParaRPr lang="en-US"/>
        </a:p>
      </dgm:t>
    </dgm:pt>
    <dgm:pt modelId="{81FC26D8-E873-460B-B045-4300B471D732}" type="sibTrans" cxnId="{9D7236D3-E0F7-4E71-9AE7-D286E18625FA}">
      <dgm:prSet/>
      <dgm:spPr/>
      <dgm:t>
        <a:bodyPr/>
        <a:lstStyle/>
        <a:p>
          <a:endParaRPr lang="en-US"/>
        </a:p>
      </dgm:t>
    </dgm:pt>
    <dgm:pt modelId="{B32494BB-7BCB-4952-8423-8075686BB2C5}">
      <dgm:prSet/>
      <dgm:spPr/>
      <dgm:t>
        <a:bodyPr/>
        <a:lstStyle/>
        <a:p>
          <a:r>
            <a:rPr lang="en-US" b="1" i="0"/>
            <a:t>Gradient Boosting (</a:t>
          </a:r>
          <a:r>
            <a:rPr lang="ko-KR" b="1" i="0"/>
            <a:t>그래디언트 부스팅</a:t>
          </a:r>
          <a:r>
            <a:rPr lang="en-US" b="1" i="0"/>
            <a:t>):</a:t>
          </a:r>
          <a:endParaRPr lang="en-US"/>
        </a:p>
      </dgm:t>
    </dgm:pt>
    <dgm:pt modelId="{A9CA5093-3778-4001-9C77-71A068A43500}" type="parTrans" cxnId="{82077936-8F7D-4F95-AE5A-C85F4A9917EE}">
      <dgm:prSet/>
      <dgm:spPr/>
      <dgm:t>
        <a:bodyPr/>
        <a:lstStyle/>
        <a:p>
          <a:endParaRPr lang="en-US"/>
        </a:p>
      </dgm:t>
    </dgm:pt>
    <dgm:pt modelId="{2248A885-93E9-4562-BD22-72D85EE0989B}" type="sibTrans" cxnId="{82077936-8F7D-4F95-AE5A-C85F4A9917EE}">
      <dgm:prSet/>
      <dgm:spPr/>
      <dgm:t>
        <a:bodyPr/>
        <a:lstStyle/>
        <a:p>
          <a:endParaRPr lang="en-US"/>
        </a:p>
      </dgm:t>
    </dgm:pt>
    <dgm:pt modelId="{AEAB4A57-5F51-44E3-8892-65232B1B11E3}">
      <dgm:prSet/>
      <dgm:spPr/>
      <dgm:t>
        <a:bodyPr/>
        <a:lstStyle/>
        <a:p>
          <a:r>
            <a:rPr lang="ko-KR" b="0" i="0"/>
            <a:t>그래디언트 부스팅은 이전 모델의 예측과 실제 타깃 값 사이의 잔차</a:t>
          </a:r>
          <a:r>
            <a:rPr lang="en-US" b="0" i="0"/>
            <a:t>(residual)</a:t>
          </a:r>
          <a:r>
            <a:rPr lang="ko-KR" b="0" i="0"/>
            <a:t>에 대한 새로운 모델을 학습하는 방식으로 앙상블을 구성합니다</a:t>
          </a:r>
          <a:r>
            <a:rPr lang="en-US" b="0" i="0"/>
            <a:t>.</a:t>
          </a:r>
          <a:endParaRPr lang="en-US"/>
        </a:p>
      </dgm:t>
    </dgm:pt>
    <dgm:pt modelId="{F9B793D1-A2A2-458A-9858-180CD84C5B06}" type="parTrans" cxnId="{F74100B2-D7C6-43E5-8B50-D7806AAF7296}">
      <dgm:prSet/>
      <dgm:spPr/>
      <dgm:t>
        <a:bodyPr/>
        <a:lstStyle/>
        <a:p>
          <a:endParaRPr lang="en-US"/>
        </a:p>
      </dgm:t>
    </dgm:pt>
    <dgm:pt modelId="{DC422C1C-56A2-4471-AB28-D1C4C6561DE8}" type="sibTrans" cxnId="{F74100B2-D7C6-43E5-8B50-D7806AAF7296}">
      <dgm:prSet/>
      <dgm:spPr/>
      <dgm:t>
        <a:bodyPr/>
        <a:lstStyle/>
        <a:p>
          <a:endParaRPr lang="en-US"/>
        </a:p>
      </dgm:t>
    </dgm:pt>
    <dgm:pt modelId="{3E35E870-E8DB-4FF4-A16B-F8000BC0A6FD}">
      <dgm:prSet/>
      <dgm:spPr/>
      <dgm:t>
        <a:bodyPr/>
        <a:lstStyle/>
        <a:p>
          <a:r>
            <a:rPr lang="ko-KR" b="0" i="0" dirty="0"/>
            <a:t>각 모델은 이전 모델이 만든 </a:t>
          </a:r>
          <a:r>
            <a:rPr lang="ko-KR" b="0" i="0" dirty="0" err="1"/>
            <a:t>잔차를</a:t>
          </a:r>
          <a:r>
            <a:rPr lang="ko-KR" b="0" i="0" dirty="0"/>
            <a:t> 줄이는 방향으로 학습</a:t>
          </a:r>
          <a:r>
            <a:rPr lang="ko-KR" altLang="en-US" b="0" i="0" dirty="0"/>
            <a:t>되며 </a:t>
          </a:r>
          <a:r>
            <a:rPr lang="ko-KR" b="0" i="0" dirty="0"/>
            <a:t>이 방식은 손실 함수의 </a:t>
          </a:r>
          <a:r>
            <a:rPr lang="ko-KR" b="0" i="0" dirty="0" err="1"/>
            <a:t>그래디언트</a:t>
          </a:r>
          <a:r>
            <a:rPr lang="en-US" b="0" i="0" dirty="0"/>
            <a:t>(</a:t>
          </a:r>
          <a:r>
            <a:rPr lang="ko-KR" b="0" i="0" dirty="0"/>
            <a:t>기울기</a:t>
          </a:r>
          <a:r>
            <a:rPr lang="en-US" b="0" i="0" dirty="0"/>
            <a:t>)</a:t>
          </a:r>
          <a:r>
            <a:rPr lang="ko-KR" b="0" i="0" dirty="0"/>
            <a:t>를 이용하여 모델을 학습하므로 </a:t>
          </a:r>
          <a:r>
            <a:rPr lang="en-US" b="0" i="0" dirty="0"/>
            <a:t>"</a:t>
          </a:r>
          <a:r>
            <a:rPr lang="ko-KR" b="0" i="0" dirty="0" err="1"/>
            <a:t>그래디언트</a:t>
          </a:r>
          <a:r>
            <a:rPr lang="ko-KR" b="0" i="0" dirty="0"/>
            <a:t> </a:t>
          </a:r>
          <a:r>
            <a:rPr lang="ko-KR" b="0" i="0" dirty="0" err="1"/>
            <a:t>부스팅</a:t>
          </a:r>
          <a:r>
            <a:rPr lang="en-US" b="0" i="0" dirty="0"/>
            <a:t>"</a:t>
          </a:r>
          <a:r>
            <a:rPr lang="ko-KR" b="0" i="0" dirty="0"/>
            <a:t>이라 불립니다</a:t>
          </a:r>
          <a:r>
            <a:rPr lang="en-US" b="0" i="0" dirty="0"/>
            <a:t>.</a:t>
          </a:r>
          <a:endParaRPr lang="en-US" dirty="0"/>
        </a:p>
      </dgm:t>
    </dgm:pt>
    <dgm:pt modelId="{FA72C060-C517-4368-BDE2-DCE7292FD11B}" type="parTrans" cxnId="{C09C9C0B-2E39-40A5-9C42-4DDBA3EE3CA1}">
      <dgm:prSet/>
      <dgm:spPr/>
      <dgm:t>
        <a:bodyPr/>
        <a:lstStyle/>
        <a:p>
          <a:endParaRPr lang="en-US"/>
        </a:p>
      </dgm:t>
    </dgm:pt>
    <dgm:pt modelId="{4E4A2376-085E-444B-A7DE-97DBE75EA3D0}" type="sibTrans" cxnId="{C09C9C0B-2E39-40A5-9C42-4DDBA3EE3CA1}">
      <dgm:prSet/>
      <dgm:spPr/>
      <dgm:t>
        <a:bodyPr/>
        <a:lstStyle/>
        <a:p>
          <a:endParaRPr lang="en-US"/>
        </a:p>
      </dgm:t>
    </dgm:pt>
    <dgm:pt modelId="{49C9CF36-9E4E-4A13-A34B-5D9CE133AF12}">
      <dgm:prSet/>
      <dgm:spPr/>
      <dgm:t>
        <a:bodyPr/>
        <a:lstStyle/>
        <a:p>
          <a:r>
            <a:rPr lang="ko-KR" b="1" i="0"/>
            <a:t>보팅 </a:t>
          </a:r>
          <a:r>
            <a:rPr lang="en-US" b="1" i="0"/>
            <a:t>(Voting) :</a:t>
          </a:r>
          <a:endParaRPr lang="en-US"/>
        </a:p>
      </dgm:t>
    </dgm:pt>
    <dgm:pt modelId="{B429B419-0A8B-40E2-A0C2-B32D7A647BC3}" type="parTrans" cxnId="{2F38448A-BE54-4555-8FB5-07C349222FCC}">
      <dgm:prSet/>
      <dgm:spPr/>
      <dgm:t>
        <a:bodyPr/>
        <a:lstStyle/>
        <a:p>
          <a:endParaRPr lang="en-US"/>
        </a:p>
      </dgm:t>
    </dgm:pt>
    <dgm:pt modelId="{B084AB8D-403E-48A2-8F79-6D1D79B8BFDB}" type="sibTrans" cxnId="{2F38448A-BE54-4555-8FB5-07C349222FCC}">
      <dgm:prSet/>
      <dgm:spPr/>
      <dgm:t>
        <a:bodyPr/>
        <a:lstStyle/>
        <a:p>
          <a:endParaRPr lang="en-US"/>
        </a:p>
      </dgm:t>
    </dgm:pt>
    <dgm:pt modelId="{47F2871F-50AD-43D1-9FEA-4ABBB7248CB0}">
      <dgm:prSet/>
      <dgm:spPr/>
      <dgm:t>
        <a:bodyPr/>
        <a:lstStyle/>
        <a:p>
          <a:r>
            <a:rPr lang="ko-KR" b="1" i="0" dirty="0"/>
            <a:t>하드 </a:t>
          </a:r>
          <a:r>
            <a:rPr lang="ko-KR" b="1" i="0" dirty="0" err="1"/>
            <a:t>보팅</a:t>
          </a:r>
          <a:r>
            <a:rPr lang="ko-KR" b="1" i="0" dirty="0"/>
            <a:t> </a:t>
          </a:r>
          <a:r>
            <a:rPr lang="en-US" b="1" i="0" dirty="0"/>
            <a:t>(Hard Voting):</a:t>
          </a:r>
          <a:r>
            <a:rPr lang="ko-KR" b="0" i="0" dirty="0"/>
            <a:t> 여러 다른 모델들이 투표를 통해 다수결로 최종 예측을 결정합니다</a:t>
          </a:r>
          <a:r>
            <a:rPr lang="en-US" b="0" i="0" dirty="0"/>
            <a:t>.</a:t>
          </a:r>
          <a:endParaRPr lang="en-US" dirty="0"/>
        </a:p>
      </dgm:t>
    </dgm:pt>
    <dgm:pt modelId="{5611044E-A1AC-468E-B3CB-CDA9F2D7258B}" type="parTrans" cxnId="{38611762-15FF-4B66-8E49-F11592D0223A}">
      <dgm:prSet/>
      <dgm:spPr/>
      <dgm:t>
        <a:bodyPr/>
        <a:lstStyle/>
        <a:p>
          <a:endParaRPr lang="en-US"/>
        </a:p>
      </dgm:t>
    </dgm:pt>
    <dgm:pt modelId="{3DE268D3-14A1-4425-BB4F-E3F483C0D1D2}" type="sibTrans" cxnId="{38611762-15FF-4B66-8E49-F11592D0223A}">
      <dgm:prSet/>
      <dgm:spPr/>
      <dgm:t>
        <a:bodyPr/>
        <a:lstStyle/>
        <a:p>
          <a:endParaRPr lang="en-US"/>
        </a:p>
      </dgm:t>
    </dgm:pt>
    <dgm:pt modelId="{519C2DC3-B27D-40FF-999F-B3446B943F7B}">
      <dgm:prSet/>
      <dgm:spPr/>
      <dgm:t>
        <a:bodyPr/>
        <a:lstStyle/>
        <a:p>
          <a:r>
            <a:rPr lang="ko-KR" b="1" i="0" dirty="0"/>
            <a:t>소프트 </a:t>
          </a:r>
          <a:r>
            <a:rPr lang="ko-KR" b="1" i="0" dirty="0" err="1"/>
            <a:t>보팅</a:t>
          </a:r>
          <a:r>
            <a:rPr lang="ko-KR" b="1" i="0" dirty="0"/>
            <a:t> </a:t>
          </a:r>
          <a:r>
            <a:rPr lang="en-US" b="1" i="0" dirty="0"/>
            <a:t>(Soft Voting):</a:t>
          </a:r>
          <a:r>
            <a:rPr lang="ko-KR" b="0" i="0" dirty="0"/>
            <a:t> 모델들의 예측 확률을 </a:t>
          </a:r>
          <a:r>
            <a:rPr lang="ko-KR" b="0" i="0" dirty="0" err="1"/>
            <a:t>평균화하여</a:t>
          </a:r>
          <a:r>
            <a:rPr lang="ko-KR" b="0" i="0" dirty="0"/>
            <a:t> 최종 예측을 결정합니다</a:t>
          </a:r>
          <a:r>
            <a:rPr lang="en-US" b="0" i="0" dirty="0"/>
            <a:t>. </a:t>
          </a:r>
          <a:endParaRPr lang="en-US" dirty="0"/>
        </a:p>
      </dgm:t>
    </dgm:pt>
    <dgm:pt modelId="{058DA14D-B8F8-43E8-9E52-53E9C4B11274}" type="parTrans" cxnId="{CABD597F-857B-4EFC-8F28-35D777B982A0}">
      <dgm:prSet/>
      <dgm:spPr/>
      <dgm:t>
        <a:bodyPr/>
        <a:lstStyle/>
        <a:p>
          <a:endParaRPr lang="en-US"/>
        </a:p>
      </dgm:t>
    </dgm:pt>
    <dgm:pt modelId="{3779FA21-BE81-43D4-A268-FD92C957F1EE}" type="sibTrans" cxnId="{CABD597F-857B-4EFC-8F28-35D777B982A0}">
      <dgm:prSet/>
      <dgm:spPr/>
      <dgm:t>
        <a:bodyPr/>
        <a:lstStyle/>
        <a:p>
          <a:endParaRPr lang="en-US"/>
        </a:p>
      </dgm:t>
    </dgm:pt>
    <dgm:pt modelId="{B268DCC8-DED7-46BD-AAAA-61BD426F53AF}" type="pres">
      <dgm:prSet presAssocID="{8F45A65D-C7D4-46DE-8F38-1C6F911D6747}" presName="linear" presStyleCnt="0">
        <dgm:presLayoutVars>
          <dgm:animLvl val="lvl"/>
          <dgm:resizeHandles val="exact"/>
        </dgm:presLayoutVars>
      </dgm:prSet>
      <dgm:spPr/>
    </dgm:pt>
    <dgm:pt modelId="{D139BEFD-1A15-4188-88F0-A42A5C6C4A83}" type="pres">
      <dgm:prSet presAssocID="{F502809A-BD17-421B-8B7D-5542E4E248C2}" presName="parentText" presStyleLbl="node1" presStyleIdx="0" presStyleCnt="3" custLinFactNeighborY="92006">
        <dgm:presLayoutVars>
          <dgm:chMax val="0"/>
          <dgm:bulletEnabled val="1"/>
        </dgm:presLayoutVars>
      </dgm:prSet>
      <dgm:spPr/>
    </dgm:pt>
    <dgm:pt modelId="{4F785F62-2D84-4B8B-99D0-7EA52C631C5E}" type="pres">
      <dgm:prSet presAssocID="{F502809A-BD17-421B-8B7D-5542E4E248C2}" presName="childText" presStyleLbl="revTx" presStyleIdx="0" presStyleCnt="3" custLinFactY="50261" custLinFactNeighborY="100000">
        <dgm:presLayoutVars>
          <dgm:bulletEnabled val="1"/>
        </dgm:presLayoutVars>
      </dgm:prSet>
      <dgm:spPr/>
    </dgm:pt>
    <dgm:pt modelId="{82187AF1-9D8B-4645-9A91-1567EDECFDF2}" type="pres">
      <dgm:prSet presAssocID="{1BB16204-FB4E-446A-978F-06A337082304}" presName="parentText" presStyleLbl="node1" presStyleIdx="1" presStyleCnt="3" custLinFactNeighborY="54001">
        <dgm:presLayoutVars>
          <dgm:chMax val="0"/>
          <dgm:bulletEnabled val="1"/>
        </dgm:presLayoutVars>
      </dgm:prSet>
      <dgm:spPr/>
    </dgm:pt>
    <dgm:pt modelId="{2A8362DB-F62A-4918-890B-82CA15322E0B}" type="pres">
      <dgm:prSet presAssocID="{1BB16204-FB4E-446A-978F-06A337082304}" presName="childText" presStyleLbl="revTx" presStyleIdx="1" presStyleCnt="3" custLinFactY="31192" custLinFactNeighborY="100000">
        <dgm:presLayoutVars>
          <dgm:bulletEnabled val="1"/>
        </dgm:presLayoutVars>
      </dgm:prSet>
      <dgm:spPr/>
    </dgm:pt>
    <dgm:pt modelId="{C7547C55-D840-43BC-8E55-336AB3780BA6}" type="pres">
      <dgm:prSet presAssocID="{49C9CF36-9E4E-4A13-A34B-5D9CE133AF12}" presName="parentText" presStyleLbl="node1" presStyleIdx="2" presStyleCnt="3" custLinFactY="-367099" custLinFactNeighborY="-400000">
        <dgm:presLayoutVars>
          <dgm:chMax val="0"/>
          <dgm:bulletEnabled val="1"/>
        </dgm:presLayoutVars>
      </dgm:prSet>
      <dgm:spPr/>
    </dgm:pt>
    <dgm:pt modelId="{C9A70DD3-657D-4773-A682-A1C0DDF12FF3}" type="pres">
      <dgm:prSet presAssocID="{49C9CF36-9E4E-4A13-A34B-5D9CE133AF12}" presName="childText" presStyleLbl="revTx" presStyleIdx="2" presStyleCnt="3" custLinFactY="-367198" custLinFactNeighborY="-400000">
        <dgm:presLayoutVars>
          <dgm:bulletEnabled val="1"/>
        </dgm:presLayoutVars>
      </dgm:prSet>
      <dgm:spPr/>
    </dgm:pt>
  </dgm:ptLst>
  <dgm:cxnLst>
    <dgm:cxn modelId="{C09C9C0B-2E39-40A5-9C42-4DDBA3EE3CA1}" srcId="{B32494BB-7BCB-4952-8423-8075686BB2C5}" destId="{3E35E870-E8DB-4FF4-A16B-F8000BC0A6FD}" srcOrd="1" destOrd="0" parTransId="{FA72C060-C517-4368-BDE2-DCE7292FD11B}" sibTransId="{4E4A2376-085E-444B-A7DE-97DBE75EA3D0}"/>
    <dgm:cxn modelId="{3C0C280E-065E-4FD2-BB18-4C6A3E1DF34D}" type="presOf" srcId="{B0B575E3-8A68-4630-AD20-2B402C256298}" destId="{2A8362DB-F62A-4918-890B-82CA15322E0B}" srcOrd="0" destOrd="2" presId="urn:microsoft.com/office/officeart/2005/8/layout/vList2"/>
    <dgm:cxn modelId="{E22A9F30-7B2A-49EF-863D-42801358A818}" type="presOf" srcId="{49C9CF36-9E4E-4A13-A34B-5D9CE133AF12}" destId="{C7547C55-D840-43BC-8E55-336AB3780BA6}" srcOrd="0" destOrd="0" presId="urn:microsoft.com/office/officeart/2005/8/layout/vList2"/>
    <dgm:cxn modelId="{82077936-8F7D-4F95-AE5A-C85F4A9917EE}" srcId="{1BB16204-FB4E-446A-978F-06A337082304}" destId="{B32494BB-7BCB-4952-8423-8075686BB2C5}" srcOrd="1" destOrd="0" parTransId="{A9CA5093-3778-4001-9C77-71A068A43500}" sibTransId="{2248A885-93E9-4562-BD22-72D85EE0989B}"/>
    <dgm:cxn modelId="{E9BA633C-8B9C-45F2-ADA5-6E999AED0B66}" type="presOf" srcId="{94855E04-B0FC-4D52-870B-644484ED2D02}" destId="{4F785F62-2D84-4B8B-99D0-7EA52C631C5E}" srcOrd="0" destOrd="1" presId="urn:microsoft.com/office/officeart/2005/8/layout/vList2"/>
    <dgm:cxn modelId="{3260385B-AFC4-42F8-83B7-68B2C3140B0E}" srcId="{A20D3F3C-F2FB-4578-AA1A-F884364A62C3}" destId="{F34F4E11-3D47-41F9-8002-A066EDE6950C}" srcOrd="0" destOrd="0" parTransId="{575DA153-AD3C-4AE9-9080-9ED0C5458D1C}" sibTransId="{9198620A-E681-4377-B0A2-9272171754D0}"/>
    <dgm:cxn modelId="{FF77EB5E-D774-41D4-89B2-CC16346AA241}" srcId="{F502809A-BD17-421B-8B7D-5542E4E248C2}" destId="{6F4BBA9C-BFF1-4DAB-BCD2-1A8B23E348DD}" srcOrd="0" destOrd="0" parTransId="{420D3398-82E1-49E8-BB41-164D88DD0011}" sibTransId="{88C2096B-ACDA-410D-863B-E44BFCD1ADB6}"/>
    <dgm:cxn modelId="{38611762-15FF-4B66-8E49-F11592D0223A}" srcId="{49C9CF36-9E4E-4A13-A34B-5D9CE133AF12}" destId="{47F2871F-50AD-43D1-9FEA-4ABBB7248CB0}" srcOrd="0" destOrd="0" parTransId="{5611044E-A1AC-468E-B3CB-CDA9F2D7258B}" sibTransId="{3DE268D3-14A1-4425-BB4F-E3F483C0D1D2}"/>
    <dgm:cxn modelId="{D308914F-22AA-4A56-947B-D7475782C3B3}" type="presOf" srcId="{6F4BBA9C-BFF1-4DAB-BCD2-1A8B23E348DD}" destId="{4F785F62-2D84-4B8B-99D0-7EA52C631C5E}" srcOrd="0" destOrd="0" presId="urn:microsoft.com/office/officeart/2005/8/layout/vList2"/>
    <dgm:cxn modelId="{2ED43555-6F8E-4990-ACAD-A8611B96D46B}" type="presOf" srcId="{B32494BB-7BCB-4952-8423-8075686BB2C5}" destId="{2A8362DB-F62A-4918-890B-82CA15322E0B}" srcOrd="0" destOrd="3" presId="urn:microsoft.com/office/officeart/2005/8/layout/vList2"/>
    <dgm:cxn modelId="{CABD597F-857B-4EFC-8F28-35D777B982A0}" srcId="{49C9CF36-9E4E-4A13-A34B-5D9CE133AF12}" destId="{519C2DC3-B27D-40FF-999F-B3446B943F7B}" srcOrd="1" destOrd="0" parTransId="{058DA14D-B8F8-43E8-9E52-53E9C4B11274}" sibTransId="{3779FA21-BE81-43D4-A268-FD92C957F1EE}"/>
    <dgm:cxn modelId="{83F25F8A-7EDB-4ACC-B7F8-19BC247E4964}" srcId="{6F4BBA9C-BFF1-4DAB-BCD2-1A8B23E348DD}" destId="{815B6FCC-0AB0-4ED9-9DDF-700D9DC5B54E}" srcOrd="1" destOrd="0" parTransId="{28688F42-254B-41A3-9E11-9C07ABA66F54}" sibTransId="{006F8BC7-E125-4678-A451-A0EDA029044B}"/>
    <dgm:cxn modelId="{2F38448A-BE54-4555-8FB5-07C349222FCC}" srcId="{8F45A65D-C7D4-46DE-8F38-1C6F911D6747}" destId="{49C9CF36-9E4E-4A13-A34B-5D9CE133AF12}" srcOrd="2" destOrd="0" parTransId="{B429B419-0A8B-40E2-A0C2-B32D7A647BC3}" sibTransId="{B084AB8D-403E-48A2-8F79-6D1D79B8BFDB}"/>
    <dgm:cxn modelId="{93635E8F-48D7-4EB6-8780-A06DBB0548FD}" type="presOf" srcId="{A20D3F3C-F2FB-4578-AA1A-F884364A62C3}" destId="{2A8362DB-F62A-4918-890B-82CA15322E0B}" srcOrd="0" destOrd="0" presId="urn:microsoft.com/office/officeart/2005/8/layout/vList2"/>
    <dgm:cxn modelId="{F33C4191-5758-465E-AFBC-10D6F935687C}" type="presOf" srcId="{47F2871F-50AD-43D1-9FEA-4ABBB7248CB0}" destId="{C9A70DD3-657D-4773-A682-A1C0DDF12FF3}" srcOrd="0" destOrd="0" presId="urn:microsoft.com/office/officeart/2005/8/layout/vList2"/>
    <dgm:cxn modelId="{4907E39D-3612-442F-AF5F-193FFD38C163}" type="presOf" srcId="{1BB16204-FB4E-446A-978F-06A337082304}" destId="{82187AF1-9D8B-4645-9A91-1567EDECFDF2}" srcOrd="0" destOrd="0" presId="urn:microsoft.com/office/officeart/2005/8/layout/vList2"/>
    <dgm:cxn modelId="{F5692CAB-0E51-4B56-BD09-2F8BB8EF9761}" srcId="{8F45A65D-C7D4-46DE-8F38-1C6F911D6747}" destId="{F502809A-BD17-421B-8B7D-5542E4E248C2}" srcOrd="0" destOrd="0" parTransId="{D0D3AAA7-B0C1-4FD4-817A-115B3B4223F4}" sibTransId="{4BE71114-A6F1-4D19-89A0-6D0B4CF8697D}"/>
    <dgm:cxn modelId="{F53588AB-5D1D-49E9-9033-68F5B6EC766A}" type="presOf" srcId="{3E35E870-E8DB-4FF4-A16B-F8000BC0A6FD}" destId="{2A8362DB-F62A-4918-890B-82CA15322E0B}" srcOrd="0" destOrd="5" presId="urn:microsoft.com/office/officeart/2005/8/layout/vList2"/>
    <dgm:cxn modelId="{432175AF-5579-42C5-A706-FA4B83ED2F36}" srcId="{1BB16204-FB4E-446A-978F-06A337082304}" destId="{A20D3F3C-F2FB-4578-AA1A-F884364A62C3}" srcOrd="0" destOrd="0" parTransId="{4D52DE98-A3AD-41CF-B246-5E1AD3F75453}" sibTransId="{E5157FEA-1980-4398-B142-E80F529BCF2D}"/>
    <dgm:cxn modelId="{F74100B2-D7C6-43E5-8B50-D7806AAF7296}" srcId="{B32494BB-7BCB-4952-8423-8075686BB2C5}" destId="{AEAB4A57-5F51-44E3-8892-65232B1B11E3}" srcOrd="0" destOrd="0" parTransId="{F9B793D1-A2A2-458A-9858-180CD84C5B06}" sibTransId="{DC422C1C-56A2-4471-AB28-D1C4C6561DE8}"/>
    <dgm:cxn modelId="{E862BAB8-417E-48EF-BEC0-5C00BB66125F}" type="presOf" srcId="{F502809A-BD17-421B-8B7D-5542E4E248C2}" destId="{D139BEFD-1A15-4188-88F0-A42A5C6C4A83}" srcOrd="0" destOrd="0" presId="urn:microsoft.com/office/officeart/2005/8/layout/vList2"/>
    <dgm:cxn modelId="{FB8061C2-2D81-4114-B31D-A62CA742B9E0}" type="presOf" srcId="{AEAB4A57-5F51-44E3-8892-65232B1B11E3}" destId="{2A8362DB-F62A-4918-890B-82CA15322E0B}" srcOrd="0" destOrd="4" presId="urn:microsoft.com/office/officeart/2005/8/layout/vList2"/>
    <dgm:cxn modelId="{98DE0BD1-CD75-4710-9DC6-35E216D16CB7}" srcId="{6F4BBA9C-BFF1-4DAB-BCD2-1A8B23E348DD}" destId="{94855E04-B0FC-4D52-870B-644484ED2D02}" srcOrd="0" destOrd="0" parTransId="{E13607AC-761E-494A-8F6B-C592C98FBBB4}" sibTransId="{FC88C82B-E132-44A6-8B51-6C60CF36943C}"/>
    <dgm:cxn modelId="{9D7236D3-E0F7-4E71-9AE7-D286E18625FA}" srcId="{A20D3F3C-F2FB-4578-AA1A-F884364A62C3}" destId="{B0B575E3-8A68-4630-AD20-2B402C256298}" srcOrd="1" destOrd="0" parTransId="{9D3888FB-E02E-4234-9E25-D9C0E971837D}" sibTransId="{81FC26D8-E873-460B-B045-4300B471D732}"/>
    <dgm:cxn modelId="{DEFFE0DC-3A3B-4ED8-A03A-AE4A088BC4C4}" type="presOf" srcId="{F34F4E11-3D47-41F9-8002-A066EDE6950C}" destId="{2A8362DB-F62A-4918-890B-82CA15322E0B}" srcOrd="0" destOrd="1" presId="urn:microsoft.com/office/officeart/2005/8/layout/vList2"/>
    <dgm:cxn modelId="{520E16DD-A3E2-4691-B63E-83C718FDE50C}" type="presOf" srcId="{519C2DC3-B27D-40FF-999F-B3446B943F7B}" destId="{C9A70DD3-657D-4773-A682-A1C0DDF12FF3}" srcOrd="0" destOrd="1" presId="urn:microsoft.com/office/officeart/2005/8/layout/vList2"/>
    <dgm:cxn modelId="{4B4C6FE1-0089-47AB-BC04-42DD8B618D92}" type="presOf" srcId="{815B6FCC-0AB0-4ED9-9DDF-700D9DC5B54E}" destId="{4F785F62-2D84-4B8B-99D0-7EA52C631C5E}" srcOrd="0" destOrd="2" presId="urn:microsoft.com/office/officeart/2005/8/layout/vList2"/>
    <dgm:cxn modelId="{F5E34BE8-D1BD-4571-854F-51914F0559BC}" srcId="{8F45A65D-C7D4-46DE-8F38-1C6F911D6747}" destId="{1BB16204-FB4E-446A-978F-06A337082304}" srcOrd="1" destOrd="0" parTransId="{CF3C3051-2297-4B3A-9592-FFBE2586C6DE}" sibTransId="{58C5E50A-1676-4D3F-A5FD-AC2889B772ED}"/>
    <dgm:cxn modelId="{946B82E9-C111-448E-8336-21EAEFA9364E}" type="presOf" srcId="{8F45A65D-C7D4-46DE-8F38-1C6F911D6747}" destId="{B268DCC8-DED7-46BD-AAAA-61BD426F53AF}" srcOrd="0" destOrd="0" presId="urn:microsoft.com/office/officeart/2005/8/layout/vList2"/>
    <dgm:cxn modelId="{C9EC615A-6F93-48A6-B79C-1E5064ED635F}" type="presParOf" srcId="{B268DCC8-DED7-46BD-AAAA-61BD426F53AF}" destId="{D139BEFD-1A15-4188-88F0-A42A5C6C4A83}" srcOrd="0" destOrd="0" presId="urn:microsoft.com/office/officeart/2005/8/layout/vList2"/>
    <dgm:cxn modelId="{929983AB-A8F7-41BC-A0DD-3667256AF5E8}" type="presParOf" srcId="{B268DCC8-DED7-46BD-AAAA-61BD426F53AF}" destId="{4F785F62-2D84-4B8B-99D0-7EA52C631C5E}" srcOrd="1" destOrd="0" presId="urn:microsoft.com/office/officeart/2005/8/layout/vList2"/>
    <dgm:cxn modelId="{D2F600AC-08BD-40C3-971C-FF5C75CD912D}" type="presParOf" srcId="{B268DCC8-DED7-46BD-AAAA-61BD426F53AF}" destId="{82187AF1-9D8B-4645-9A91-1567EDECFDF2}" srcOrd="2" destOrd="0" presId="urn:microsoft.com/office/officeart/2005/8/layout/vList2"/>
    <dgm:cxn modelId="{9960E4EA-2555-45B5-8BC3-C54B42455662}" type="presParOf" srcId="{B268DCC8-DED7-46BD-AAAA-61BD426F53AF}" destId="{2A8362DB-F62A-4918-890B-82CA15322E0B}" srcOrd="3" destOrd="0" presId="urn:microsoft.com/office/officeart/2005/8/layout/vList2"/>
    <dgm:cxn modelId="{7C1ED71B-07C6-4BA1-86FF-E3B5757F321D}" type="presParOf" srcId="{B268DCC8-DED7-46BD-AAAA-61BD426F53AF}" destId="{C7547C55-D840-43BC-8E55-336AB3780BA6}" srcOrd="4" destOrd="0" presId="urn:microsoft.com/office/officeart/2005/8/layout/vList2"/>
    <dgm:cxn modelId="{05BEA96A-3594-4195-80D4-49F3BEECEFD1}" type="presParOf" srcId="{B268DCC8-DED7-46BD-AAAA-61BD426F53AF}" destId="{C9A70DD3-657D-4773-A682-A1C0DDF12F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345058-EA59-4357-8B0D-09AE5B5486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FCB4E7-DE57-4550-9CAF-EAEDA213A54A}">
      <dgm:prSet custT="1"/>
      <dgm:spPr/>
      <dgm:t>
        <a:bodyPr/>
        <a:lstStyle/>
        <a:p>
          <a:r>
            <a:rPr lang="ko-KR" sz="1500" dirty="0">
              <a:latin typeface="+mn-lt"/>
            </a:rPr>
            <a:t>비 지도학습</a:t>
          </a:r>
          <a:r>
            <a:rPr lang="en-US" sz="1500" dirty="0">
              <a:latin typeface="+mn-lt"/>
            </a:rPr>
            <a:t>(Unsupervised Learning)</a:t>
          </a:r>
          <a:r>
            <a:rPr lang="ko-KR" sz="1500" dirty="0">
              <a:latin typeface="+mn-lt"/>
            </a:rPr>
            <a:t>은 레이블이 없는 데이터에서 패턴이나 구조를 찾는 기계 학습의 한 유형입니다</a:t>
          </a:r>
          <a:r>
            <a:rPr lang="en-US" sz="1500" dirty="0">
              <a:latin typeface="+mn-lt"/>
            </a:rPr>
            <a:t>. </a:t>
          </a:r>
          <a:r>
            <a:rPr lang="ko-KR" sz="1500" dirty="0">
              <a:latin typeface="+mn-lt"/>
            </a:rPr>
            <a:t>비 지도학습에는 다양한 종류가 있</a:t>
          </a:r>
          <a:r>
            <a:rPr lang="ko-KR" altLang="en-US" sz="1500" dirty="0">
              <a:latin typeface="+mn-lt"/>
            </a:rPr>
            <a:t>으며 </a:t>
          </a:r>
          <a:r>
            <a:rPr lang="ko-KR" sz="1500" dirty="0">
              <a:latin typeface="+mn-lt"/>
            </a:rPr>
            <a:t>주요한 비 지도학습의 종류는 다음과 같습니다</a:t>
          </a:r>
          <a:r>
            <a:rPr lang="en-US" sz="1500" dirty="0">
              <a:latin typeface="+mn-lt"/>
            </a:rPr>
            <a:t>:</a:t>
          </a:r>
        </a:p>
      </dgm:t>
    </dgm:pt>
    <dgm:pt modelId="{06C54A64-8B7B-4AB1-A37F-182A3BD049EB}" type="parTrans" cxnId="{DC8023BA-DDE1-48E9-87CD-CC08F6315958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75147F20-5A94-4FB9-BFBA-ADB7D982E9AC}" type="sibTrans" cxnId="{DC8023BA-DDE1-48E9-87CD-CC08F6315958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E2FF7EFE-6BAF-4CDA-909B-A876790695E1}">
      <dgm:prSet custT="1"/>
      <dgm:spPr>
        <a:noFill/>
      </dgm:spPr>
      <dgm:t>
        <a:bodyPr/>
        <a:lstStyle/>
        <a:p>
          <a:r>
            <a:rPr lang="ko-KR" sz="1300" b="1" dirty="0">
              <a:solidFill>
                <a:schemeClr val="tx1"/>
              </a:solidFill>
              <a:latin typeface="+mn-lt"/>
            </a:rPr>
            <a:t>군집화</a:t>
          </a:r>
          <a:r>
            <a:rPr lang="en-US" sz="1300" b="1" dirty="0">
              <a:solidFill>
                <a:schemeClr val="tx1"/>
              </a:solidFill>
              <a:latin typeface="+mn-lt"/>
            </a:rPr>
            <a:t>(Clustering):</a:t>
          </a:r>
          <a:r>
            <a:rPr lang="ko-KR" sz="1300" b="1" dirty="0">
              <a:solidFill>
                <a:schemeClr val="tx1"/>
              </a:solidFill>
              <a:latin typeface="+mn-lt"/>
            </a:rPr>
            <a:t> </a:t>
          </a:r>
          <a:r>
            <a:rPr lang="ko-KR" sz="1300" dirty="0">
              <a:solidFill>
                <a:schemeClr val="tx1"/>
              </a:solidFill>
              <a:latin typeface="+mn-lt"/>
            </a:rPr>
            <a:t>비 지도 학습에서 가장 일반적인 형태 중 하나입니다</a:t>
          </a:r>
          <a:r>
            <a:rPr lang="en-US" sz="1300" dirty="0">
              <a:solidFill>
                <a:schemeClr val="tx1"/>
              </a:solidFill>
              <a:latin typeface="+mn-lt"/>
            </a:rPr>
            <a:t>. </a:t>
          </a:r>
          <a:r>
            <a:rPr lang="ko-KR" sz="1300" dirty="0">
              <a:solidFill>
                <a:schemeClr val="tx1"/>
              </a:solidFill>
              <a:latin typeface="+mn-lt"/>
            </a:rPr>
            <a:t>군집화는 유사한 데이터 포인트를 그룹화하여 동일한 군집에 속한 데이터 간의 유사성을 강조합니다</a:t>
          </a:r>
          <a:r>
            <a:rPr lang="en-US" sz="13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DB8BCF4B-211C-426A-8985-63A55F112126}" type="parTrans" cxnId="{E5F8993B-C2D7-46E1-8C8A-E05B2F5D3AD2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3B971D45-02D1-476B-9EDD-36B7C1EE606F}" type="sibTrans" cxnId="{E5F8993B-C2D7-46E1-8C8A-E05B2F5D3AD2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E62B6618-AEF2-4F8F-9146-AAF13E583651}">
      <dgm:prSet custT="1"/>
      <dgm:spPr>
        <a:noFill/>
      </dgm:spPr>
      <dgm:t>
        <a:bodyPr/>
        <a:lstStyle/>
        <a:p>
          <a:r>
            <a:rPr lang="ko-KR" sz="1300" b="1" dirty="0">
              <a:solidFill>
                <a:schemeClr val="tx1"/>
              </a:solidFill>
              <a:latin typeface="+mn-lt"/>
            </a:rPr>
            <a:t>차원 축소</a:t>
          </a:r>
          <a:r>
            <a:rPr lang="en-US" sz="1300" b="1" dirty="0">
              <a:solidFill>
                <a:schemeClr val="tx1"/>
              </a:solidFill>
              <a:latin typeface="+mn-lt"/>
            </a:rPr>
            <a:t>(Dimensionality Reduction):</a:t>
          </a:r>
          <a:r>
            <a:rPr lang="ko-KR" sz="1300" b="1" dirty="0">
              <a:solidFill>
                <a:schemeClr val="tx1"/>
              </a:solidFill>
              <a:latin typeface="+mn-lt"/>
            </a:rPr>
            <a:t> </a:t>
          </a:r>
          <a:r>
            <a:rPr lang="ko-KR" sz="1300" dirty="0">
              <a:solidFill>
                <a:schemeClr val="tx1"/>
              </a:solidFill>
              <a:latin typeface="+mn-lt"/>
            </a:rPr>
            <a:t>데이터의 특성 수를 줄이는 기술로</a:t>
          </a:r>
          <a:r>
            <a:rPr lang="en-US" sz="1300" dirty="0">
              <a:solidFill>
                <a:schemeClr val="tx1"/>
              </a:solidFill>
              <a:latin typeface="+mn-lt"/>
            </a:rPr>
            <a:t>, </a:t>
          </a:r>
          <a:r>
            <a:rPr lang="ko-KR" sz="1300" dirty="0">
              <a:solidFill>
                <a:schemeClr val="tx1"/>
              </a:solidFill>
              <a:latin typeface="+mn-lt"/>
            </a:rPr>
            <a:t>데이터의 주요한 구조와 특징을 보존하면서 차원을 감소시킵니다</a:t>
          </a:r>
          <a:r>
            <a:rPr lang="en-US" sz="1300" dirty="0">
              <a:solidFill>
                <a:schemeClr val="tx1"/>
              </a:solidFill>
              <a:latin typeface="+mn-lt"/>
            </a:rPr>
            <a:t>. </a:t>
          </a:r>
          <a:r>
            <a:rPr lang="ko-KR" sz="1300" dirty="0">
              <a:solidFill>
                <a:schemeClr val="tx1"/>
              </a:solidFill>
              <a:latin typeface="+mn-lt"/>
            </a:rPr>
            <a:t>대표적인 예로는 주성분 분석</a:t>
          </a:r>
          <a:r>
            <a:rPr lang="en-US" sz="1300" dirty="0">
              <a:solidFill>
                <a:schemeClr val="tx1"/>
              </a:solidFill>
              <a:latin typeface="+mn-lt"/>
            </a:rPr>
            <a:t>(PCA)</a:t>
          </a:r>
          <a:r>
            <a:rPr lang="ko-KR" sz="1300" dirty="0">
              <a:solidFill>
                <a:schemeClr val="tx1"/>
              </a:solidFill>
              <a:latin typeface="+mn-lt"/>
            </a:rPr>
            <a:t>이나 </a:t>
          </a:r>
          <a:r>
            <a:rPr lang="en-US" sz="1300" dirty="0">
              <a:solidFill>
                <a:schemeClr val="tx1"/>
              </a:solidFill>
              <a:latin typeface="+mn-lt"/>
            </a:rPr>
            <a:t>t-</a:t>
          </a:r>
          <a:r>
            <a:rPr lang="ko-KR" sz="1300" dirty="0">
              <a:solidFill>
                <a:schemeClr val="tx1"/>
              </a:solidFill>
              <a:latin typeface="+mn-lt"/>
            </a:rPr>
            <a:t>분포 확률적 </a:t>
          </a:r>
          <a:r>
            <a:rPr lang="ko-KR" sz="1300" dirty="0" err="1">
              <a:solidFill>
                <a:schemeClr val="tx1"/>
              </a:solidFill>
              <a:latin typeface="+mn-lt"/>
            </a:rPr>
            <a:t>임베딩</a:t>
          </a:r>
          <a:r>
            <a:rPr lang="en-US" sz="1300" dirty="0">
              <a:solidFill>
                <a:schemeClr val="tx1"/>
              </a:solidFill>
              <a:latin typeface="+mn-lt"/>
            </a:rPr>
            <a:t>(t-SNE)</a:t>
          </a:r>
          <a:r>
            <a:rPr lang="ko-KR" sz="1300" dirty="0">
              <a:solidFill>
                <a:schemeClr val="tx1"/>
              </a:solidFill>
              <a:latin typeface="+mn-lt"/>
            </a:rPr>
            <a:t>이 있습니다</a:t>
          </a:r>
          <a:r>
            <a:rPr lang="en-US" sz="13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8FAC467C-2DCA-4441-B710-82092CA278C2}" type="parTrans" cxnId="{7665A075-E065-4619-AA1E-758819F62EE1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11BE6032-C008-4568-97E7-2B7CBFC8672A}" type="sibTrans" cxnId="{7665A075-E065-4619-AA1E-758819F62EE1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D91E1C76-C946-42C6-AD30-8528D1389FCF}">
      <dgm:prSet custT="1"/>
      <dgm:spPr>
        <a:noFill/>
      </dgm:spPr>
      <dgm:t>
        <a:bodyPr/>
        <a:lstStyle/>
        <a:p>
          <a:r>
            <a:rPr lang="ko-KR" sz="1300" b="1" dirty="0">
              <a:solidFill>
                <a:schemeClr val="tx1"/>
              </a:solidFill>
              <a:latin typeface="+mn-lt"/>
            </a:rPr>
            <a:t>자기 지도학습</a:t>
          </a:r>
          <a:r>
            <a:rPr lang="en-US" sz="1300" b="1" dirty="0">
              <a:solidFill>
                <a:schemeClr val="tx1"/>
              </a:solidFill>
              <a:latin typeface="+mn-lt"/>
            </a:rPr>
            <a:t>(Self-supervised Learning):</a:t>
          </a:r>
          <a:r>
            <a:rPr lang="ko-KR" sz="1300" b="1" dirty="0">
              <a:solidFill>
                <a:schemeClr val="tx1"/>
              </a:solidFill>
              <a:latin typeface="+mn-lt"/>
            </a:rPr>
            <a:t> </a:t>
          </a:r>
          <a:r>
            <a:rPr lang="ko-KR" sz="1300" dirty="0">
              <a:solidFill>
                <a:schemeClr val="tx1"/>
              </a:solidFill>
              <a:latin typeface="+mn-lt"/>
            </a:rPr>
            <a:t>레이블이 없는 데이터를 사용하여 모델을 학습하는데</a:t>
          </a:r>
          <a:r>
            <a:rPr lang="en-US" sz="1300" dirty="0">
              <a:solidFill>
                <a:schemeClr val="tx1"/>
              </a:solidFill>
              <a:latin typeface="+mn-lt"/>
            </a:rPr>
            <a:t>, </a:t>
          </a:r>
          <a:r>
            <a:rPr lang="ko-KR" sz="1300" dirty="0">
              <a:solidFill>
                <a:schemeClr val="tx1"/>
              </a:solidFill>
              <a:latin typeface="+mn-lt"/>
            </a:rPr>
            <a:t>이때 데이터 자체가 간접적으로 레이블로 사용됩니다</a:t>
          </a:r>
          <a:r>
            <a:rPr lang="en-US" sz="1300" dirty="0">
              <a:solidFill>
                <a:schemeClr val="tx1"/>
              </a:solidFill>
              <a:latin typeface="+mn-lt"/>
            </a:rPr>
            <a:t>. </a:t>
          </a:r>
          <a:r>
            <a:rPr lang="ko-KR" sz="1300" dirty="0">
              <a:solidFill>
                <a:schemeClr val="tx1"/>
              </a:solidFill>
              <a:latin typeface="+mn-lt"/>
            </a:rPr>
            <a:t>예를 들면</a:t>
          </a:r>
          <a:r>
            <a:rPr lang="en-US" sz="1300" dirty="0">
              <a:solidFill>
                <a:schemeClr val="tx1"/>
              </a:solidFill>
              <a:latin typeface="+mn-lt"/>
            </a:rPr>
            <a:t>, </a:t>
          </a:r>
          <a:r>
            <a:rPr lang="ko-KR" sz="1300" dirty="0">
              <a:solidFill>
                <a:schemeClr val="tx1"/>
              </a:solidFill>
              <a:latin typeface="+mn-lt"/>
            </a:rPr>
            <a:t>문장의 일부를 가려두고 모델에게 이를 예측하도록 하는 방법이 있습니다</a:t>
          </a:r>
          <a:r>
            <a:rPr lang="en-US" sz="13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A9953D0C-FE07-4BE9-AF0D-97C220BFCD8A}" type="parTrans" cxnId="{687E6069-D24D-49D1-82BE-5E043B44FA61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0311C2C4-52E2-4444-A936-45F479DCFC4C}" type="sibTrans" cxnId="{687E6069-D24D-49D1-82BE-5E043B44FA61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3BFB5DEA-A60E-4640-81AC-F4E7E2A0DA92}">
      <dgm:prSet custT="1"/>
      <dgm:spPr>
        <a:noFill/>
      </dgm:spPr>
      <dgm:t>
        <a:bodyPr/>
        <a:lstStyle/>
        <a:p>
          <a:r>
            <a:rPr lang="ko-KR" sz="1300" b="1" dirty="0">
              <a:solidFill>
                <a:schemeClr val="tx1"/>
              </a:solidFill>
              <a:latin typeface="+mn-lt"/>
            </a:rPr>
            <a:t>데이터 </a:t>
          </a:r>
          <a:r>
            <a:rPr lang="ko-KR" sz="1300" b="1" dirty="0" err="1">
              <a:solidFill>
                <a:schemeClr val="tx1"/>
              </a:solidFill>
              <a:latin typeface="+mn-lt"/>
            </a:rPr>
            <a:t>임베딩</a:t>
          </a:r>
          <a:r>
            <a:rPr lang="en-US" sz="1300" b="1" dirty="0">
              <a:solidFill>
                <a:schemeClr val="tx1"/>
              </a:solidFill>
              <a:latin typeface="+mn-lt"/>
            </a:rPr>
            <a:t>(Data Embedding):</a:t>
          </a:r>
          <a:r>
            <a:rPr lang="ko-KR" sz="1300" b="1" dirty="0">
              <a:solidFill>
                <a:schemeClr val="tx1"/>
              </a:solidFill>
              <a:latin typeface="+mn-lt"/>
            </a:rPr>
            <a:t> </a:t>
          </a:r>
          <a:r>
            <a:rPr lang="ko-KR" sz="1300" dirty="0">
              <a:solidFill>
                <a:schemeClr val="tx1"/>
              </a:solidFill>
              <a:latin typeface="+mn-lt"/>
            </a:rPr>
            <a:t>데이터를 저차원의 벡터 공간으로 매핑하여 유사한 데이터 포인트가 공간상에서 가까이 위치하도록 하는 기법입니다</a:t>
          </a:r>
          <a:r>
            <a:rPr lang="en-US" sz="1300" dirty="0">
              <a:solidFill>
                <a:schemeClr val="tx1"/>
              </a:solidFill>
              <a:latin typeface="+mn-lt"/>
            </a:rPr>
            <a:t>. Word2Vec, </a:t>
          </a:r>
          <a:r>
            <a:rPr lang="en-US" sz="1300" dirty="0" err="1">
              <a:solidFill>
                <a:schemeClr val="tx1"/>
              </a:solidFill>
              <a:latin typeface="+mn-lt"/>
            </a:rPr>
            <a:t>GloVe</a:t>
          </a:r>
          <a:r>
            <a:rPr lang="en-US" sz="1300" dirty="0">
              <a:solidFill>
                <a:schemeClr val="tx1"/>
              </a:solidFill>
              <a:latin typeface="+mn-lt"/>
            </a:rPr>
            <a:t> </a:t>
          </a:r>
          <a:r>
            <a:rPr lang="ko-KR" sz="1300" dirty="0">
              <a:solidFill>
                <a:schemeClr val="tx1"/>
              </a:solidFill>
              <a:latin typeface="+mn-lt"/>
            </a:rPr>
            <a:t>등이 텍스트 데이터에 적용되는 예시입니다</a:t>
          </a:r>
          <a:r>
            <a:rPr lang="en-US" sz="13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F85E26CE-1E03-4D75-B45C-40275D220872}" type="parTrans" cxnId="{4C7A46B1-B08D-4581-BA53-A6135AFC33CC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80BD26F9-CD6C-4DF4-87FD-E3B4B79B1B19}" type="sibTrans" cxnId="{4C7A46B1-B08D-4581-BA53-A6135AFC33CC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515B40B5-32EF-4808-8380-EED839C79AA4}">
      <dgm:prSet custT="1"/>
      <dgm:spPr>
        <a:noFill/>
      </dgm:spPr>
      <dgm:t>
        <a:bodyPr/>
        <a:lstStyle/>
        <a:p>
          <a:r>
            <a:rPr lang="ko-KR" altLang="en-US" sz="1300" dirty="0">
              <a:solidFill>
                <a:schemeClr val="tx1"/>
              </a:solidFill>
              <a:latin typeface="+mn-lt"/>
            </a:rPr>
            <a:t>추가로 </a:t>
          </a:r>
          <a:r>
            <a:rPr lang="ko-KR" sz="1300" b="1" dirty="0">
              <a:solidFill>
                <a:schemeClr val="tx1"/>
              </a:solidFill>
              <a:latin typeface="+mn-lt"/>
            </a:rPr>
            <a:t>생성 모델</a:t>
          </a:r>
          <a:r>
            <a:rPr lang="en-US" sz="1300" b="1" dirty="0">
              <a:solidFill>
                <a:schemeClr val="tx1"/>
              </a:solidFill>
              <a:latin typeface="+mn-lt"/>
            </a:rPr>
            <a:t>(Generative Models) </a:t>
          </a:r>
          <a:r>
            <a:rPr lang="ko-KR" sz="1300" b="1" dirty="0">
              <a:solidFill>
                <a:schemeClr val="tx1"/>
              </a:solidFill>
              <a:latin typeface="+mn-lt"/>
            </a:rPr>
            <a:t>연관 규칙 학습</a:t>
          </a:r>
          <a:r>
            <a:rPr lang="en-US" sz="1300" b="1" dirty="0">
              <a:solidFill>
                <a:schemeClr val="tx1"/>
              </a:solidFill>
              <a:latin typeface="+mn-lt"/>
            </a:rPr>
            <a:t>(Association Rule Learning)</a:t>
          </a:r>
          <a:r>
            <a:rPr lang="ko-KR" sz="1300" dirty="0">
              <a:solidFill>
                <a:schemeClr val="tx1"/>
              </a:solidFill>
              <a:latin typeface="+mn-lt"/>
            </a:rPr>
            <a:t>등이 사용됩니다</a:t>
          </a:r>
          <a:r>
            <a:rPr lang="en-US" sz="13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822EEA04-A2C1-4894-9BC9-A59C9A708B9E}" type="parTrans" cxnId="{60900DE6-ECE3-4426-8603-275BE3ED1F4A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6B14C0BF-947B-4C6B-8E7D-A40B4E95AE66}" type="sibTrans" cxnId="{60900DE6-ECE3-4426-8603-275BE3ED1F4A}">
      <dgm:prSet/>
      <dgm:spPr/>
      <dgm:t>
        <a:bodyPr/>
        <a:lstStyle/>
        <a:p>
          <a:endParaRPr lang="en-US" sz="1500">
            <a:latin typeface="+mn-lt"/>
          </a:endParaRPr>
        </a:p>
      </dgm:t>
    </dgm:pt>
    <dgm:pt modelId="{804CEAFA-4A35-4B53-9106-CC04E524D1E8}" type="pres">
      <dgm:prSet presAssocID="{71345058-EA59-4357-8B0D-09AE5B548623}" presName="linear" presStyleCnt="0">
        <dgm:presLayoutVars>
          <dgm:animLvl val="lvl"/>
          <dgm:resizeHandles val="exact"/>
        </dgm:presLayoutVars>
      </dgm:prSet>
      <dgm:spPr/>
    </dgm:pt>
    <dgm:pt modelId="{5ED597FC-EDCE-4ACA-AA23-72F8367033A1}" type="pres">
      <dgm:prSet presAssocID="{6EFCB4E7-DE57-4550-9CAF-EAEDA213A5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581B3E0-D37B-4046-BCC5-3965EB539EF8}" type="pres">
      <dgm:prSet presAssocID="{75147F20-5A94-4FB9-BFBA-ADB7D982E9AC}" presName="spacer" presStyleCnt="0"/>
      <dgm:spPr/>
    </dgm:pt>
    <dgm:pt modelId="{8D8F68E0-629F-4D42-AA5A-5D778BFD9C8F}" type="pres">
      <dgm:prSet presAssocID="{E2FF7EFE-6BAF-4CDA-909B-A876790695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847391-D9D5-4CDB-9F7E-23C6529AE90B}" type="pres">
      <dgm:prSet presAssocID="{3B971D45-02D1-476B-9EDD-36B7C1EE606F}" presName="spacer" presStyleCnt="0"/>
      <dgm:spPr/>
    </dgm:pt>
    <dgm:pt modelId="{0A3FAF6B-405E-45AD-8B93-F43B99AA265A}" type="pres">
      <dgm:prSet presAssocID="{E62B6618-AEF2-4F8F-9146-AAF13E58365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C0CE46-0875-4E70-BB18-96F343EE9643}" type="pres">
      <dgm:prSet presAssocID="{11BE6032-C008-4568-97E7-2B7CBFC8672A}" presName="spacer" presStyleCnt="0"/>
      <dgm:spPr/>
    </dgm:pt>
    <dgm:pt modelId="{2B70A52B-C7CB-4FEB-A268-266A645F783E}" type="pres">
      <dgm:prSet presAssocID="{D91E1C76-C946-42C6-AD30-8528D1389F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29C2D0-B096-4DF5-8B68-B2982BCC084D}" type="pres">
      <dgm:prSet presAssocID="{0311C2C4-52E2-4444-A936-45F479DCFC4C}" presName="spacer" presStyleCnt="0"/>
      <dgm:spPr/>
    </dgm:pt>
    <dgm:pt modelId="{A3D6FE65-6C24-4A7B-898B-A8249F30D48C}" type="pres">
      <dgm:prSet presAssocID="{3BFB5DEA-A60E-4640-81AC-F4E7E2A0DA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5AD2E8-5F26-491E-89E5-E9FD974C2FBD}" type="pres">
      <dgm:prSet presAssocID="{80BD26F9-CD6C-4DF4-87FD-E3B4B79B1B19}" presName="spacer" presStyleCnt="0"/>
      <dgm:spPr/>
    </dgm:pt>
    <dgm:pt modelId="{04EB0F15-7794-4F0B-AB88-FA0071DFE8D3}" type="pres">
      <dgm:prSet presAssocID="{515B40B5-32EF-4808-8380-EED839C79AA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F8993B-C2D7-46E1-8C8A-E05B2F5D3AD2}" srcId="{71345058-EA59-4357-8B0D-09AE5B548623}" destId="{E2FF7EFE-6BAF-4CDA-909B-A876790695E1}" srcOrd="1" destOrd="0" parTransId="{DB8BCF4B-211C-426A-8985-63A55F112126}" sibTransId="{3B971D45-02D1-476B-9EDD-36B7C1EE606F}"/>
    <dgm:cxn modelId="{44BF5B3C-C622-4B74-B210-F2237E20F380}" type="presOf" srcId="{3BFB5DEA-A60E-4640-81AC-F4E7E2A0DA92}" destId="{A3D6FE65-6C24-4A7B-898B-A8249F30D48C}" srcOrd="0" destOrd="0" presId="urn:microsoft.com/office/officeart/2005/8/layout/vList2"/>
    <dgm:cxn modelId="{4B36EC64-7A3B-45DA-8814-258FE0A6F955}" type="presOf" srcId="{E62B6618-AEF2-4F8F-9146-AAF13E583651}" destId="{0A3FAF6B-405E-45AD-8B93-F43B99AA265A}" srcOrd="0" destOrd="0" presId="urn:microsoft.com/office/officeart/2005/8/layout/vList2"/>
    <dgm:cxn modelId="{B1E90945-5D79-45A2-981D-883AB4C388C0}" type="presOf" srcId="{E2FF7EFE-6BAF-4CDA-909B-A876790695E1}" destId="{8D8F68E0-629F-4D42-AA5A-5D778BFD9C8F}" srcOrd="0" destOrd="0" presId="urn:microsoft.com/office/officeart/2005/8/layout/vList2"/>
    <dgm:cxn modelId="{687E6069-D24D-49D1-82BE-5E043B44FA61}" srcId="{71345058-EA59-4357-8B0D-09AE5B548623}" destId="{D91E1C76-C946-42C6-AD30-8528D1389FCF}" srcOrd="3" destOrd="0" parTransId="{A9953D0C-FE07-4BE9-AF0D-97C220BFCD8A}" sibTransId="{0311C2C4-52E2-4444-A936-45F479DCFC4C}"/>
    <dgm:cxn modelId="{7665A075-E065-4619-AA1E-758819F62EE1}" srcId="{71345058-EA59-4357-8B0D-09AE5B548623}" destId="{E62B6618-AEF2-4F8F-9146-AAF13E583651}" srcOrd="2" destOrd="0" parTransId="{8FAC467C-2DCA-4441-B710-82092CA278C2}" sibTransId="{11BE6032-C008-4568-97E7-2B7CBFC8672A}"/>
    <dgm:cxn modelId="{68034C8A-C4A7-4370-8762-EC8F326DF840}" type="presOf" srcId="{6EFCB4E7-DE57-4550-9CAF-EAEDA213A54A}" destId="{5ED597FC-EDCE-4ACA-AA23-72F8367033A1}" srcOrd="0" destOrd="0" presId="urn:microsoft.com/office/officeart/2005/8/layout/vList2"/>
    <dgm:cxn modelId="{C48E548F-1AC9-4D3B-8932-09761711CE52}" type="presOf" srcId="{D91E1C76-C946-42C6-AD30-8528D1389FCF}" destId="{2B70A52B-C7CB-4FEB-A268-266A645F783E}" srcOrd="0" destOrd="0" presId="urn:microsoft.com/office/officeart/2005/8/layout/vList2"/>
    <dgm:cxn modelId="{4C7A46B1-B08D-4581-BA53-A6135AFC33CC}" srcId="{71345058-EA59-4357-8B0D-09AE5B548623}" destId="{3BFB5DEA-A60E-4640-81AC-F4E7E2A0DA92}" srcOrd="4" destOrd="0" parTransId="{F85E26CE-1E03-4D75-B45C-40275D220872}" sibTransId="{80BD26F9-CD6C-4DF4-87FD-E3B4B79B1B19}"/>
    <dgm:cxn modelId="{DC8023BA-DDE1-48E9-87CD-CC08F6315958}" srcId="{71345058-EA59-4357-8B0D-09AE5B548623}" destId="{6EFCB4E7-DE57-4550-9CAF-EAEDA213A54A}" srcOrd="0" destOrd="0" parTransId="{06C54A64-8B7B-4AB1-A37F-182A3BD049EB}" sibTransId="{75147F20-5A94-4FB9-BFBA-ADB7D982E9AC}"/>
    <dgm:cxn modelId="{75BA6CD2-0605-4E7F-B75E-5FE56E3059F5}" type="presOf" srcId="{71345058-EA59-4357-8B0D-09AE5B548623}" destId="{804CEAFA-4A35-4B53-9106-CC04E524D1E8}" srcOrd="0" destOrd="0" presId="urn:microsoft.com/office/officeart/2005/8/layout/vList2"/>
    <dgm:cxn modelId="{60900DE6-ECE3-4426-8603-275BE3ED1F4A}" srcId="{71345058-EA59-4357-8B0D-09AE5B548623}" destId="{515B40B5-32EF-4808-8380-EED839C79AA4}" srcOrd="5" destOrd="0" parTransId="{822EEA04-A2C1-4894-9BC9-A59C9A708B9E}" sibTransId="{6B14C0BF-947B-4C6B-8E7D-A40B4E95AE66}"/>
    <dgm:cxn modelId="{2D7F0DF8-1AF9-48EC-A5E0-22BE97B6DBFA}" type="presOf" srcId="{515B40B5-32EF-4808-8380-EED839C79AA4}" destId="{04EB0F15-7794-4F0B-AB88-FA0071DFE8D3}" srcOrd="0" destOrd="0" presId="urn:microsoft.com/office/officeart/2005/8/layout/vList2"/>
    <dgm:cxn modelId="{4804D83A-DD9E-4596-8DE3-27F9E661366F}" type="presParOf" srcId="{804CEAFA-4A35-4B53-9106-CC04E524D1E8}" destId="{5ED597FC-EDCE-4ACA-AA23-72F8367033A1}" srcOrd="0" destOrd="0" presId="urn:microsoft.com/office/officeart/2005/8/layout/vList2"/>
    <dgm:cxn modelId="{3AF546E5-1A30-4937-B7B9-1F8B51CFF473}" type="presParOf" srcId="{804CEAFA-4A35-4B53-9106-CC04E524D1E8}" destId="{F581B3E0-D37B-4046-BCC5-3965EB539EF8}" srcOrd="1" destOrd="0" presId="urn:microsoft.com/office/officeart/2005/8/layout/vList2"/>
    <dgm:cxn modelId="{B6DAF4D4-BEFB-45F1-88B4-722150045E19}" type="presParOf" srcId="{804CEAFA-4A35-4B53-9106-CC04E524D1E8}" destId="{8D8F68E0-629F-4D42-AA5A-5D778BFD9C8F}" srcOrd="2" destOrd="0" presId="urn:microsoft.com/office/officeart/2005/8/layout/vList2"/>
    <dgm:cxn modelId="{0B045FBE-CD2D-4EDF-8175-61FC140A20DB}" type="presParOf" srcId="{804CEAFA-4A35-4B53-9106-CC04E524D1E8}" destId="{C0847391-D9D5-4CDB-9F7E-23C6529AE90B}" srcOrd="3" destOrd="0" presId="urn:microsoft.com/office/officeart/2005/8/layout/vList2"/>
    <dgm:cxn modelId="{64F40813-D4A1-4DB0-999D-C41861026AAC}" type="presParOf" srcId="{804CEAFA-4A35-4B53-9106-CC04E524D1E8}" destId="{0A3FAF6B-405E-45AD-8B93-F43B99AA265A}" srcOrd="4" destOrd="0" presId="urn:microsoft.com/office/officeart/2005/8/layout/vList2"/>
    <dgm:cxn modelId="{5303B795-8579-4196-8206-FE46BD1A6EA2}" type="presParOf" srcId="{804CEAFA-4A35-4B53-9106-CC04E524D1E8}" destId="{7FC0CE46-0875-4E70-BB18-96F343EE9643}" srcOrd="5" destOrd="0" presId="urn:microsoft.com/office/officeart/2005/8/layout/vList2"/>
    <dgm:cxn modelId="{8DC862F6-ECD9-4215-842E-2DD7FE51220A}" type="presParOf" srcId="{804CEAFA-4A35-4B53-9106-CC04E524D1E8}" destId="{2B70A52B-C7CB-4FEB-A268-266A645F783E}" srcOrd="6" destOrd="0" presId="urn:microsoft.com/office/officeart/2005/8/layout/vList2"/>
    <dgm:cxn modelId="{1AAA8487-C9D0-4F0C-8A18-A0692A00FBD1}" type="presParOf" srcId="{804CEAFA-4A35-4B53-9106-CC04E524D1E8}" destId="{E829C2D0-B096-4DF5-8B68-B2982BCC084D}" srcOrd="7" destOrd="0" presId="urn:microsoft.com/office/officeart/2005/8/layout/vList2"/>
    <dgm:cxn modelId="{067D347C-BE9C-4590-A252-43D0DE576B97}" type="presParOf" srcId="{804CEAFA-4A35-4B53-9106-CC04E524D1E8}" destId="{A3D6FE65-6C24-4A7B-898B-A8249F30D48C}" srcOrd="8" destOrd="0" presId="urn:microsoft.com/office/officeart/2005/8/layout/vList2"/>
    <dgm:cxn modelId="{B9DC1624-6492-4866-B005-92872844D0A9}" type="presParOf" srcId="{804CEAFA-4A35-4B53-9106-CC04E524D1E8}" destId="{3C5AD2E8-5F26-491E-89E5-E9FD974C2FBD}" srcOrd="9" destOrd="0" presId="urn:microsoft.com/office/officeart/2005/8/layout/vList2"/>
    <dgm:cxn modelId="{612DFD4E-7065-42FA-B0D5-E9A21577C0CA}" type="presParOf" srcId="{804CEAFA-4A35-4B53-9106-CC04E524D1E8}" destId="{04EB0F15-7794-4F0B-AB88-FA0071DFE8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BCED19-7CC3-4F48-902A-FD6ADF774802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2C70F68-EA02-4A28-B4A9-FB06850109B5}">
      <dgm:prSet custT="1"/>
      <dgm:spPr>
        <a:solidFill>
          <a:srgbClr val="F6860A"/>
        </a:solidFill>
        <a:ln>
          <a:noFill/>
        </a:ln>
        <a:effectLst>
          <a:softEdge rad="25400"/>
        </a:effectLst>
      </dgm:spPr>
      <dgm:t>
        <a:bodyPr/>
        <a:lstStyle/>
        <a:p>
          <a:r>
            <a:rPr lang="ko-KR" sz="1300" b="0" i="0" dirty="0">
              <a:solidFill>
                <a:schemeClr val="bg1"/>
              </a:solidFill>
            </a:rPr>
            <a:t>군집화</a:t>
          </a:r>
          <a:r>
            <a:rPr lang="en-US" sz="1300" b="0" i="0" dirty="0">
              <a:solidFill>
                <a:schemeClr val="bg1"/>
              </a:solidFill>
            </a:rPr>
            <a:t>(Clustering)</a:t>
          </a:r>
          <a:r>
            <a:rPr lang="ko-KR" sz="1300" b="0" i="0" dirty="0">
              <a:solidFill>
                <a:schemeClr val="bg1"/>
              </a:solidFill>
            </a:rPr>
            <a:t>는 비 지도학습의 한 형태로</a:t>
          </a:r>
          <a:r>
            <a:rPr lang="en-US" sz="1300" b="0" i="0" dirty="0">
              <a:solidFill>
                <a:schemeClr val="bg1"/>
              </a:solidFill>
            </a:rPr>
            <a:t>, </a:t>
          </a:r>
          <a:r>
            <a:rPr lang="ko-KR" sz="1300" b="0" i="0" dirty="0">
              <a:solidFill>
                <a:schemeClr val="bg1"/>
              </a:solidFill>
            </a:rPr>
            <a:t>유사한 데이터 포인트들을 같은 그룹 또는 군집으로 묶는 기술입니다</a:t>
          </a:r>
          <a:r>
            <a:rPr lang="en-US" sz="1300" b="0" i="0" dirty="0">
              <a:solidFill>
                <a:schemeClr val="bg1"/>
              </a:solidFill>
            </a:rPr>
            <a:t>. </a:t>
          </a:r>
          <a:r>
            <a:rPr lang="ko-KR" sz="1300" b="0" i="0" dirty="0">
              <a:solidFill>
                <a:schemeClr val="bg1"/>
              </a:solidFill>
            </a:rPr>
            <a:t>여러 가지 군집화 알고리즘이 개발되었고</a:t>
          </a:r>
          <a:r>
            <a:rPr lang="en-US" sz="1300" b="0" i="0" dirty="0">
              <a:solidFill>
                <a:schemeClr val="bg1"/>
              </a:solidFill>
            </a:rPr>
            <a:t>, </a:t>
          </a:r>
          <a:r>
            <a:rPr lang="ko-KR" sz="1300" b="0" i="0" dirty="0">
              <a:solidFill>
                <a:schemeClr val="bg1"/>
              </a:solidFill>
            </a:rPr>
            <a:t>각각의 알고리즘은 다양한 특성과 용도를 가지고 있습니다</a:t>
          </a:r>
          <a:r>
            <a:rPr lang="en-US" sz="1300" b="0" i="0" dirty="0">
              <a:solidFill>
                <a:schemeClr val="bg1"/>
              </a:solidFill>
            </a:rPr>
            <a:t>. </a:t>
          </a:r>
          <a:r>
            <a:rPr lang="ko-KR" sz="1300" b="0" i="0" dirty="0">
              <a:solidFill>
                <a:schemeClr val="bg1"/>
              </a:solidFill>
            </a:rPr>
            <a:t>일부 주요한 군집화 알고리즘들은 다음과 같습니다</a:t>
          </a:r>
          <a:r>
            <a:rPr lang="en-US" sz="1300" b="0" i="0" dirty="0">
              <a:solidFill>
                <a:schemeClr val="bg1"/>
              </a:solidFill>
            </a:rPr>
            <a:t>:</a:t>
          </a:r>
          <a:endParaRPr lang="en-US" sz="1300" dirty="0">
            <a:solidFill>
              <a:schemeClr val="bg1"/>
            </a:solidFill>
          </a:endParaRPr>
        </a:p>
      </dgm:t>
    </dgm:pt>
    <dgm:pt modelId="{CA74683C-4FB4-41AE-8C92-942652CB1D47}" type="parTrans" cxnId="{A0E6F46A-3AB6-44B7-9792-8D070057F116}">
      <dgm:prSet/>
      <dgm:spPr/>
      <dgm:t>
        <a:bodyPr/>
        <a:lstStyle/>
        <a:p>
          <a:endParaRPr lang="en-US" sz="1300"/>
        </a:p>
      </dgm:t>
    </dgm:pt>
    <dgm:pt modelId="{5763AE98-8157-4743-8E70-7B230BAFC2B6}" type="sibTrans" cxnId="{A0E6F46A-3AB6-44B7-9792-8D070057F116}">
      <dgm:prSet/>
      <dgm:spPr/>
      <dgm:t>
        <a:bodyPr/>
        <a:lstStyle/>
        <a:p>
          <a:endParaRPr lang="en-US" sz="1300"/>
        </a:p>
      </dgm:t>
    </dgm:pt>
    <dgm:pt modelId="{78F4E9F5-79F1-4304-AA93-D29D1567D51F}">
      <dgm:prSet custT="1"/>
      <dgm:spPr/>
      <dgm:t>
        <a:bodyPr/>
        <a:lstStyle/>
        <a:p>
          <a:r>
            <a:rPr lang="en-US" sz="1300" b="1" i="0" dirty="0">
              <a:highlight>
                <a:srgbClr val="FFFF00"/>
              </a:highlight>
            </a:rPr>
            <a:t>K-</a:t>
          </a:r>
          <a:r>
            <a:rPr lang="ko-KR" sz="1300" b="1" i="0" dirty="0">
              <a:highlight>
                <a:srgbClr val="FFFF00"/>
              </a:highlight>
            </a:rPr>
            <a:t>평균 군집화</a:t>
          </a:r>
          <a:r>
            <a:rPr lang="en-US" sz="1300" b="1" i="0" dirty="0">
              <a:highlight>
                <a:srgbClr val="FFFF00"/>
              </a:highlight>
            </a:rPr>
            <a:t>(K-Means Clustering):</a:t>
          </a:r>
          <a:r>
            <a:rPr lang="ko-KR" sz="1300" b="0" i="0" dirty="0">
              <a:highlight>
                <a:srgbClr val="FFFF00"/>
              </a:highlight>
            </a:rPr>
            <a:t> 가장 일반적으로 사용되는 군집화 알고리즘 중 하나로</a:t>
          </a:r>
          <a:r>
            <a:rPr lang="en-US" sz="1300" b="0" i="0" dirty="0">
              <a:highlight>
                <a:srgbClr val="FFFF00"/>
              </a:highlight>
            </a:rPr>
            <a:t>, </a:t>
          </a:r>
          <a:r>
            <a:rPr lang="ko-KR" sz="1300" b="0" i="0" dirty="0">
              <a:highlight>
                <a:srgbClr val="FFFF00"/>
              </a:highlight>
            </a:rPr>
            <a:t>데이터를 </a:t>
          </a:r>
          <a:r>
            <a:rPr lang="en-US" sz="1300" b="0" i="0" dirty="0">
              <a:highlight>
                <a:srgbClr val="FFFF00"/>
              </a:highlight>
            </a:rPr>
            <a:t>K</a:t>
          </a:r>
          <a:r>
            <a:rPr lang="ko-KR" sz="1300" b="0" i="0" dirty="0">
              <a:highlight>
                <a:srgbClr val="FFFF00"/>
              </a:highlight>
            </a:rPr>
            <a:t>개의 군집으로 나누는 방법입니다</a:t>
          </a:r>
          <a:r>
            <a:rPr lang="en-US" sz="1300" b="0" i="0" dirty="0">
              <a:highlight>
                <a:srgbClr val="FFFF00"/>
              </a:highlight>
            </a:rPr>
            <a:t>. </a:t>
          </a:r>
          <a:r>
            <a:rPr lang="ko-KR" sz="1300" b="0" i="0" dirty="0">
              <a:highlight>
                <a:srgbClr val="FFFF00"/>
              </a:highlight>
            </a:rPr>
            <a:t>각 군집은 중심이라는 대표점을 가지며</a:t>
          </a:r>
          <a:r>
            <a:rPr lang="en-US" sz="1300" b="0" i="0" dirty="0">
              <a:highlight>
                <a:srgbClr val="FFFF00"/>
              </a:highlight>
            </a:rPr>
            <a:t>, </a:t>
          </a:r>
          <a:r>
            <a:rPr lang="ko-KR" sz="1300" b="0" i="0" dirty="0">
              <a:highlight>
                <a:srgbClr val="FFFF00"/>
              </a:highlight>
            </a:rPr>
            <a:t>데이터 포인트는 가장 가까운 중심에 할당됩니다</a:t>
          </a:r>
          <a:r>
            <a:rPr lang="en-US" sz="1300" b="0" i="0" dirty="0">
              <a:highlight>
                <a:srgbClr val="FFFF00"/>
              </a:highlight>
            </a:rPr>
            <a:t>.</a:t>
          </a:r>
          <a:endParaRPr lang="en-US" sz="1300" dirty="0">
            <a:highlight>
              <a:srgbClr val="FFFF00"/>
            </a:highlight>
          </a:endParaRPr>
        </a:p>
      </dgm:t>
    </dgm:pt>
    <dgm:pt modelId="{B2C1FF23-3E1A-4800-92D6-894ACB776A94}" type="parTrans" cxnId="{FBBCB54A-427A-43A3-84A5-F2FD2FA7F109}">
      <dgm:prSet/>
      <dgm:spPr/>
      <dgm:t>
        <a:bodyPr/>
        <a:lstStyle/>
        <a:p>
          <a:endParaRPr lang="en-US" sz="1300"/>
        </a:p>
      </dgm:t>
    </dgm:pt>
    <dgm:pt modelId="{0187150E-656F-46B6-A793-9E8188212ECB}" type="sibTrans" cxnId="{FBBCB54A-427A-43A3-84A5-F2FD2FA7F109}">
      <dgm:prSet/>
      <dgm:spPr/>
      <dgm:t>
        <a:bodyPr/>
        <a:lstStyle/>
        <a:p>
          <a:endParaRPr lang="en-US" sz="1300"/>
        </a:p>
      </dgm:t>
    </dgm:pt>
    <dgm:pt modelId="{70FAEB55-82BB-4D9A-B8AE-758808D269D5}">
      <dgm:prSet custT="1"/>
      <dgm:spPr/>
      <dgm:t>
        <a:bodyPr/>
        <a:lstStyle/>
        <a:p>
          <a:r>
            <a:rPr lang="ko-KR" sz="1300" b="1" i="0"/>
            <a:t>계층적 군집화</a:t>
          </a:r>
          <a:r>
            <a:rPr lang="en-US" sz="1300" b="1" i="0"/>
            <a:t>(Hierarchical Clustering):</a:t>
          </a:r>
          <a:r>
            <a:rPr lang="ko-KR" sz="1300" b="0" i="0"/>
            <a:t> 데이터 포인트 간의 거리를 계층적으로 구성하여 트리 구조로 군집화를 수행하는 방법입니다</a:t>
          </a:r>
          <a:r>
            <a:rPr lang="en-US" sz="1300" b="0" i="0"/>
            <a:t>. </a:t>
          </a:r>
          <a:r>
            <a:rPr lang="ko-KR" sz="1300" b="0" i="0"/>
            <a:t>이 트리를 덴드로그램</a:t>
          </a:r>
          <a:r>
            <a:rPr lang="en-US" sz="1300" b="0" i="0"/>
            <a:t>(dendrogram)</a:t>
          </a:r>
          <a:r>
            <a:rPr lang="ko-KR" sz="1300" b="0" i="0"/>
            <a:t>이라고 부르며</a:t>
          </a:r>
          <a:r>
            <a:rPr lang="en-US" sz="1300" b="0" i="0"/>
            <a:t>, </a:t>
          </a:r>
          <a:r>
            <a:rPr lang="ko-KR" sz="1300" b="0" i="0"/>
            <a:t>이를 통해 다양한 군집 수준을 시각화할 수 있습니다</a:t>
          </a:r>
          <a:r>
            <a:rPr lang="en-US" sz="1300" b="0" i="0"/>
            <a:t>.</a:t>
          </a:r>
          <a:endParaRPr lang="en-US" sz="1300"/>
        </a:p>
      </dgm:t>
    </dgm:pt>
    <dgm:pt modelId="{E1201C28-DB44-48AB-998B-C1F32F71E020}" type="parTrans" cxnId="{7A254872-3683-43C2-8DC5-2A964B0E2D73}">
      <dgm:prSet/>
      <dgm:spPr/>
      <dgm:t>
        <a:bodyPr/>
        <a:lstStyle/>
        <a:p>
          <a:endParaRPr lang="en-US" sz="1300"/>
        </a:p>
      </dgm:t>
    </dgm:pt>
    <dgm:pt modelId="{5325ED42-693C-4FC0-9262-D84C0AAB7369}" type="sibTrans" cxnId="{7A254872-3683-43C2-8DC5-2A964B0E2D73}">
      <dgm:prSet/>
      <dgm:spPr/>
      <dgm:t>
        <a:bodyPr/>
        <a:lstStyle/>
        <a:p>
          <a:endParaRPr lang="en-US" sz="1300"/>
        </a:p>
      </dgm:t>
    </dgm:pt>
    <dgm:pt modelId="{0F80E5DA-8FB4-4140-A63D-748A8733CE32}">
      <dgm:prSet custT="1"/>
      <dgm:spPr/>
      <dgm:t>
        <a:bodyPr/>
        <a:lstStyle/>
        <a:p>
          <a:r>
            <a:rPr lang="en-US" sz="1300" b="1" i="0" dirty="0"/>
            <a:t>DBSCAN(Density-Based Spatial Clustering of Applications with Noise):</a:t>
          </a:r>
          <a:r>
            <a:rPr lang="ko-KR" sz="1300" b="0" i="0" dirty="0"/>
            <a:t> 데이터의 밀도를 기반으로 군집을 형성하는 방법입니다</a:t>
          </a:r>
          <a:r>
            <a:rPr lang="en-US" sz="1300" b="0" i="0" dirty="0"/>
            <a:t>. </a:t>
          </a:r>
          <a:r>
            <a:rPr lang="ko-KR" sz="1300" b="0" i="0" dirty="0"/>
            <a:t>데이터 밀도가 높은 지역을 군집으로 간주하며</a:t>
          </a:r>
          <a:r>
            <a:rPr lang="en-US" sz="1300" b="0" i="0" dirty="0"/>
            <a:t>, </a:t>
          </a:r>
          <a:r>
            <a:rPr lang="ko-KR" sz="1300" b="0" i="0" dirty="0"/>
            <a:t>자유로운 모양의 군집을 찾을 수 있습니다</a:t>
          </a:r>
          <a:r>
            <a:rPr lang="en-US" sz="1300" b="0" i="0" dirty="0"/>
            <a:t>.</a:t>
          </a:r>
          <a:endParaRPr lang="en-US" sz="1300" dirty="0"/>
        </a:p>
      </dgm:t>
    </dgm:pt>
    <dgm:pt modelId="{BF056555-FF1B-4422-AA6E-1447DB798487}" type="parTrans" cxnId="{7B4E98EA-FAD1-474F-AB66-B8D35BA567BE}">
      <dgm:prSet/>
      <dgm:spPr/>
      <dgm:t>
        <a:bodyPr/>
        <a:lstStyle/>
        <a:p>
          <a:endParaRPr lang="en-US" sz="1300"/>
        </a:p>
      </dgm:t>
    </dgm:pt>
    <dgm:pt modelId="{A28B7E26-FED4-4D37-9468-8CB48577923E}" type="sibTrans" cxnId="{7B4E98EA-FAD1-474F-AB66-B8D35BA567BE}">
      <dgm:prSet/>
      <dgm:spPr/>
      <dgm:t>
        <a:bodyPr/>
        <a:lstStyle/>
        <a:p>
          <a:endParaRPr lang="en-US" sz="1300"/>
        </a:p>
      </dgm:t>
    </dgm:pt>
    <dgm:pt modelId="{653F72CD-E06A-460E-8CEC-B5F6020536A5}">
      <dgm:prSet custT="1"/>
      <dgm:spPr/>
      <dgm:t>
        <a:bodyPr/>
        <a:lstStyle/>
        <a:p>
          <a:r>
            <a:rPr lang="ko-KR" sz="1300" b="1" i="0"/>
            <a:t>골드 캐나리</a:t>
          </a:r>
          <a:r>
            <a:rPr lang="en-US" sz="1300" b="1" i="0"/>
            <a:t>(Golden Canary) </a:t>
          </a:r>
          <a:r>
            <a:rPr lang="ko-KR" sz="1300" b="1" i="0"/>
            <a:t>군집화</a:t>
          </a:r>
          <a:r>
            <a:rPr lang="en-US" sz="1300" b="1" i="0"/>
            <a:t>:</a:t>
          </a:r>
          <a:r>
            <a:rPr lang="ko-KR" sz="1300" b="0" i="0"/>
            <a:t> 흥미로운 패턴을 찾아내고 그 패턴에 해당하는 데이터 포인트를 군집화하는 방식으로 주로 이상 탐지</a:t>
          </a:r>
          <a:r>
            <a:rPr lang="en-US" sz="1300" b="0" i="0"/>
            <a:t>(anomaly detection)</a:t>
          </a:r>
          <a:r>
            <a:rPr lang="ko-KR" sz="1300" b="0" i="0"/>
            <a:t>에 활용됩니다</a:t>
          </a:r>
          <a:r>
            <a:rPr lang="en-US" sz="1300" b="0" i="0"/>
            <a:t>.</a:t>
          </a:r>
          <a:endParaRPr lang="en-US" sz="1300"/>
        </a:p>
      </dgm:t>
    </dgm:pt>
    <dgm:pt modelId="{929C3D3D-634D-4249-B84C-3A7519C40939}" type="parTrans" cxnId="{6F5EAF9E-6E4B-4F16-A0F5-2ADF4D567641}">
      <dgm:prSet/>
      <dgm:spPr/>
      <dgm:t>
        <a:bodyPr/>
        <a:lstStyle/>
        <a:p>
          <a:endParaRPr lang="en-US" sz="1300"/>
        </a:p>
      </dgm:t>
    </dgm:pt>
    <dgm:pt modelId="{800C8348-AEAB-4179-AFE0-DE40662FDF9A}" type="sibTrans" cxnId="{6F5EAF9E-6E4B-4F16-A0F5-2ADF4D567641}">
      <dgm:prSet/>
      <dgm:spPr/>
      <dgm:t>
        <a:bodyPr/>
        <a:lstStyle/>
        <a:p>
          <a:endParaRPr lang="en-US" sz="1300"/>
        </a:p>
      </dgm:t>
    </dgm:pt>
    <dgm:pt modelId="{A71A46E6-84F0-410D-9D24-DC5AD5854EC6}" type="pres">
      <dgm:prSet presAssocID="{98BCED19-7CC3-4F48-902A-FD6ADF774802}" presName="vert0" presStyleCnt="0">
        <dgm:presLayoutVars>
          <dgm:dir/>
          <dgm:animOne val="branch"/>
          <dgm:animLvl val="lvl"/>
        </dgm:presLayoutVars>
      </dgm:prSet>
      <dgm:spPr/>
    </dgm:pt>
    <dgm:pt modelId="{166FA5DA-DC5F-4342-A2B7-D4EA4F13F353}" type="pres">
      <dgm:prSet presAssocID="{12C70F68-EA02-4A28-B4A9-FB06850109B5}" presName="thickLine" presStyleLbl="alignNode1" presStyleIdx="0" presStyleCnt="5"/>
      <dgm:spPr>
        <a:ln>
          <a:noFill/>
        </a:ln>
      </dgm:spPr>
    </dgm:pt>
    <dgm:pt modelId="{BBB9FA49-0A3B-4A28-BA48-575090183DFD}" type="pres">
      <dgm:prSet presAssocID="{12C70F68-EA02-4A28-B4A9-FB06850109B5}" presName="horz1" presStyleCnt="0"/>
      <dgm:spPr/>
    </dgm:pt>
    <dgm:pt modelId="{12CD19CD-4902-488E-B825-92507A82C54D}" type="pres">
      <dgm:prSet presAssocID="{12C70F68-EA02-4A28-B4A9-FB06850109B5}" presName="tx1" presStyleLbl="revTx" presStyleIdx="0" presStyleCnt="5" custLinFactNeighborY="-1179"/>
      <dgm:spPr/>
    </dgm:pt>
    <dgm:pt modelId="{E527CB81-78E0-46DF-88AC-A1C465360976}" type="pres">
      <dgm:prSet presAssocID="{12C70F68-EA02-4A28-B4A9-FB06850109B5}" presName="vert1" presStyleCnt="0"/>
      <dgm:spPr/>
    </dgm:pt>
    <dgm:pt modelId="{932A4DB4-368D-4C60-B1BF-B7FCFBE7E029}" type="pres">
      <dgm:prSet presAssocID="{78F4E9F5-79F1-4304-AA93-D29D1567D51F}" presName="thickLine" presStyleLbl="alignNode1" presStyleIdx="1" presStyleCnt="5"/>
      <dgm:spPr>
        <a:ln>
          <a:noFill/>
        </a:ln>
      </dgm:spPr>
    </dgm:pt>
    <dgm:pt modelId="{77D6A350-2464-451B-B311-237191D39867}" type="pres">
      <dgm:prSet presAssocID="{78F4E9F5-79F1-4304-AA93-D29D1567D51F}" presName="horz1" presStyleCnt="0"/>
      <dgm:spPr/>
    </dgm:pt>
    <dgm:pt modelId="{BFDA6249-C5FE-4B01-8593-EB4E0D12C2D3}" type="pres">
      <dgm:prSet presAssocID="{78F4E9F5-79F1-4304-AA93-D29D1567D51F}" presName="tx1" presStyleLbl="revTx" presStyleIdx="1" presStyleCnt="5"/>
      <dgm:spPr/>
    </dgm:pt>
    <dgm:pt modelId="{A0E2A978-448C-41AA-9235-B5AD1D7FDFA2}" type="pres">
      <dgm:prSet presAssocID="{78F4E9F5-79F1-4304-AA93-D29D1567D51F}" presName="vert1" presStyleCnt="0"/>
      <dgm:spPr/>
    </dgm:pt>
    <dgm:pt modelId="{DF5C10C4-AFC6-4946-81C0-49DFACCB9054}" type="pres">
      <dgm:prSet presAssocID="{70FAEB55-82BB-4D9A-B8AE-758808D269D5}" presName="thickLine" presStyleLbl="alignNode1" presStyleIdx="2" presStyleCnt="5"/>
      <dgm:spPr>
        <a:ln>
          <a:noFill/>
        </a:ln>
      </dgm:spPr>
    </dgm:pt>
    <dgm:pt modelId="{CC502CED-AE7C-4F14-A5A7-AF5A0CAC8BBC}" type="pres">
      <dgm:prSet presAssocID="{70FAEB55-82BB-4D9A-B8AE-758808D269D5}" presName="horz1" presStyleCnt="0"/>
      <dgm:spPr/>
    </dgm:pt>
    <dgm:pt modelId="{A8D335BE-5E25-492D-9851-FE6DC1B2FAA9}" type="pres">
      <dgm:prSet presAssocID="{70FAEB55-82BB-4D9A-B8AE-758808D269D5}" presName="tx1" presStyleLbl="revTx" presStyleIdx="2" presStyleCnt="5"/>
      <dgm:spPr/>
    </dgm:pt>
    <dgm:pt modelId="{1008D37F-5D5C-413E-A0CC-1DAD0D99FD88}" type="pres">
      <dgm:prSet presAssocID="{70FAEB55-82BB-4D9A-B8AE-758808D269D5}" presName="vert1" presStyleCnt="0"/>
      <dgm:spPr/>
    </dgm:pt>
    <dgm:pt modelId="{ED793E1A-21CA-461E-AA7C-34D2055D4BBB}" type="pres">
      <dgm:prSet presAssocID="{0F80E5DA-8FB4-4140-A63D-748A8733CE32}" presName="thickLine" presStyleLbl="alignNode1" presStyleIdx="3" presStyleCnt="5"/>
      <dgm:spPr>
        <a:ln>
          <a:noFill/>
        </a:ln>
      </dgm:spPr>
    </dgm:pt>
    <dgm:pt modelId="{279A769A-C7F4-4648-903C-C6030C55A404}" type="pres">
      <dgm:prSet presAssocID="{0F80E5DA-8FB4-4140-A63D-748A8733CE32}" presName="horz1" presStyleCnt="0"/>
      <dgm:spPr/>
    </dgm:pt>
    <dgm:pt modelId="{9FE03B31-C9AC-47E5-BFDB-734C74769F22}" type="pres">
      <dgm:prSet presAssocID="{0F80E5DA-8FB4-4140-A63D-748A8733CE32}" presName="tx1" presStyleLbl="revTx" presStyleIdx="3" presStyleCnt="5"/>
      <dgm:spPr/>
    </dgm:pt>
    <dgm:pt modelId="{9424A81C-C4FB-48FD-8A18-BEC3A1060BED}" type="pres">
      <dgm:prSet presAssocID="{0F80E5DA-8FB4-4140-A63D-748A8733CE32}" presName="vert1" presStyleCnt="0"/>
      <dgm:spPr/>
    </dgm:pt>
    <dgm:pt modelId="{E25B93DC-EABE-4677-AB83-9577528E2732}" type="pres">
      <dgm:prSet presAssocID="{653F72CD-E06A-460E-8CEC-B5F6020536A5}" presName="thickLine" presStyleLbl="alignNode1" presStyleIdx="4" presStyleCnt="5"/>
      <dgm:spPr>
        <a:ln>
          <a:noFill/>
        </a:ln>
      </dgm:spPr>
    </dgm:pt>
    <dgm:pt modelId="{74C17120-E7B8-4806-8B7C-674CAA14C885}" type="pres">
      <dgm:prSet presAssocID="{653F72CD-E06A-460E-8CEC-B5F6020536A5}" presName="horz1" presStyleCnt="0"/>
      <dgm:spPr/>
    </dgm:pt>
    <dgm:pt modelId="{996721C0-BF3D-49AD-BD9B-98ADD5E4D0BE}" type="pres">
      <dgm:prSet presAssocID="{653F72CD-E06A-460E-8CEC-B5F6020536A5}" presName="tx1" presStyleLbl="revTx" presStyleIdx="4" presStyleCnt="5"/>
      <dgm:spPr/>
    </dgm:pt>
    <dgm:pt modelId="{3DB97419-F566-4547-891F-20E8F84D7905}" type="pres">
      <dgm:prSet presAssocID="{653F72CD-E06A-460E-8CEC-B5F6020536A5}" presName="vert1" presStyleCnt="0"/>
      <dgm:spPr/>
    </dgm:pt>
  </dgm:ptLst>
  <dgm:cxnLst>
    <dgm:cxn modelId="{FBBCB54A-427A-43A3-84A5-F2FD2FA7F109}" srcId="{98BCED19-7CC3-4F48-902A-FD6ADF774802}" destId="{78F4E9F5-79F1-4304-AA93-D29D1567D51F}" srcOrd="1" destOrd="0" parTransId="{B2C1FF23-3E1A-4800-92D6-894ACB776A94}" sibTransId="{0187150E-656F-46B6-A793-9E8188212ECB}"/>
    <dgm:cxn modelId="{A0E6F46A-3AB6-44B7-9792-8D070057F116}" srcId="{98BCED19-7CC3-4F48-902A-FD6ADF774802}" destId="{12C70F68-EA02-4A28-B4A9-FB06850109B5}" srcOrd="0" destOrd="0" parTransId="{CA74683C-4FB4-41AE-8C92-942652CB1D47}" sibTransId="{5763AE98-8157-4743-8E70-7B230BAFC2B6}"/>
    <dgm:cxn modelId="{7A254872-3683-43C2-8DC5-2A964B0E2D73}" srcId="{98BCED19-7CC3-4F48-902A-FD6ADF774802}" destId="{70FAEB55-82BB-4D9A-B8AE-758808D269D5}" srcOrd="2" destOrd="0" parTransId="{E1201C28-DB44-48AB-998B-C1F32F71E020}" sibTransId="{5325ED42-693C-4FC0-9262-D84C0AAB7369}"/>
    <dgm:cxn modelId="{89972955-1AC6-47DB-9BBF-7F1C4547ECE7}" type="presOf" srcId="{653F72CD-E06A-460E-8CEC-B5F6020536A5}" destId="{996721C0-BF3D-49AD-BD9B-98ADD5E4D0BE}" srcOrd="0" destOrd="0" presId="urn:microsoft.com/office/officeart/2008/layout/LinedList"/>
    <dgm:cxn modelId="{6F5EAF9E-6E4B-4F16-A0F5-2ADF4D567641}" srcId="{98BCED19-7CC3-4F48-902A-FD6ADF774802}" destId="{653F72CD-E06A-460E-8CEC-B5F6020536A5}" srcOrd="4" destOrd="0" parTransId="{929C3D3D-634D-4249-B84C-3A7519C40939}" sibTransId="{800C8348-AEAB-4179-AFE0-DE40662FDF9A}"/>
    <dgm:cxn modelId="{01FA91A6-A6D1-459C-B845-66718CDA02CE}" type="presOf" srcId="{70FAEB55-82BB-4D9A-B8AE-758808D269D5}" destId="{A8D335BE-5E25-492D-9851-FE6DC1B2FAA9}" srcOrd="0" destOrd="0" presId="urn:microsoft.com/office/officeart/2008/layout/LinedList"/>
    <dgm:cxn modelId="{B115E9A9-37F4-41D9-8D44-42F56664F670}" type="presOf" srcId="{98BCED19-7CC3-4F48-902A-FD6ADF774802}" destId="{A71A46E6-84F0-410D-9D24-DC5AD5854EC6}" srcOrd="0" destOrd="0" presId="urn:microsoft.com/office/officeart/2008/layout/LinedList"/>
    <dgm:cxn modelId="{20F5E9B0-9534-49AF-A1F3-333375AE9859}" type="presOf" srcId="{78F4E9F5-79F1-4304-AA93-D29D1567D51F}" destId="{BFDA6249-C5FE-4B01-8593-EB4E0D12C2D3}" srcOrd="0" destOrd="0" presId="urn:microsoft.com/office/officeart/2008/layout/LinedList"/>
    <dgm:cxn modelId="{5ACC8ED6-AEFA-41A0-A89A-31421581543F}" type="presOf" srcId="{12C70F68-EA02-4A28-B4A9-FB06850109B5}" destId="{12CD19CD-4902-488E-B825-92507A82C54D}" srcOrd="0" destOrd="0" presId="urn:microsoft.com/office/officeart/2008/layout/LinedList"/>
    <dgm:cxn modelId="{7B4E98EA-FAD1-474F-AB66-B8D35BA567BE}" srcId="{98BCED19-7CC3-4F48-902A-FD6ADF774802}" destId="{0F80E5DA-8FB4-4140-A63D-748A8733CE32}" srcOrd="3" destOrd="0" parTransId="{BF056555-FF1B-4422-AA6E-1447DB798487}" sibTransId="{A28B7E26-FED4-4D37-9468-8CB48577923E}"/>
    <dgm:cxn modelId="{ECC1D9FC-6838-4FDB-B9BD-723DF8AC934B}" type="presOf" srcId="{0F80E5DA-8FB4-4140-A63D-748A8733CE32}" destId="{9FE03B31-C9AC-47E5-BFDB-734C74769F22}" srcOrd="0" destOrd="0" presId="urn:microsoft.com/office/officeart/2008/layout/LinedList"/>
    <dgm:cxn modelId="{5246AFC5-0D58-4A0F-9053-8B471A023F31}" type="presParOf" srcId="{A71A46E6-84F0-410D-9D24-DC5AD5854EC6}" destId="{166FA5DA-DC5F-4342-A2B7-D4EA4F13F353}" srcOrd="0" destOrd="0" presId="urn:microsoft.com/office/officeart/2008/layout/LinedList"/>
    <dgm:cxn modelId="{5E009169-9377-4311-AD8C-9681C074FD6D}" type="presParOf" srcId="{A71A46E6-84F0-410D-9D24-DC5AD5854EC6}" destId="{BBB9FA49-0A3B-4A28-BA48-575090183DFD}" srcOrd="1" destOrd="0" presId="urn:microsoft.com/office/officeart/2008/layout/LinedList"/>
    <dgm:cxn modelId="{A313D91F-568B-4808-934A-A25138E10568}" type="presParOf" srcId="{BBB9FA49-0A3B-4A28-BA48-575090183DFD}" destId="{12CD19CD-4902-488E-B825-92507A82C54D}" srcOrd="0" destOrd="0" presId="urn:microsoft.com/office/officeart/2008/layout/LinedList"/>
    <dgm:cxn modelId="{79B38B65-14E8-4D19-9CC2-92B29BCA3A02}" type="presParOf" srcId="{BBB9FA49-0A3B-4A28-BA48-575090183DFD}" destId="{E527CB81-78E0-46DF-88AC-A1C465360976}" srcOrd="1" destOrd="0" presId="urn:microsoft.com/office/officeart/2008/layout/LinedList"/>
    <dgm:cxn modelId="{F428A471-340D-4D96-9933-4D9B75E47BF7}" type="presParOf" srcId="{A71A46E6-84F0-410D-9D24-DC5AD5854EC6}" destId="{932A4DB4-368D-4C60-B1BF-B7FCFBE7E029}" srcOrd="2" destOrd="0" presId="urn:microsoft.com/office/officeart/2008/layout/LinedList"/>
    <dgm:cxn modelId="{4AF722CA-4111-47BA-B14F-28269AA2D036}" type="presParOf" srcId="{A71A46E6-84F0-410D-9D24-DC5AD5854EC6}" destId="{77D6A350-2464-451B-B311-237191D39867}" srcOrd="3" destOrd="0" presId="urn:microsoft.com/office/officeart/2008/layout/LinedList"/>
    <dgm:cxn modelId="{66F325F7-DD99-4C73-85B7-55F8C3811F57}" type="presParOf" srcId="{77D6A350-2464-451B-B311-237191D39867}" destId="{BFDA6249-C5FE-4B01-8593-EB4E0D12C2D3}" srcOrd="0" destOrd="0" presId="urn:microsoft.com/office/officeart/2008/layout/LinedList"/>
    <dgm:cxn modelId="{90615871-7118-40BC-83AF-0863C2905543}" type="presParOf" srcId="{77D6A350-2464-451B-B311-237191D39867}" destId="{A0E2A978-448C-41AA-9235-B5AD1D7FDFA2}" srcOrd="1" destOrd="0" presId="urn:microsoft.com/office/officeart/2008/layout/LinedList"/>
    <dgm:cxn modelId="{392EB61F-7496-483D-9544-BFA52D7E6A28}" type="presParOf" srcId="{A71A46E6-84F0-410D-9D24-DC5AD5854EC6}" destId="{DF5C10C4-AFC6-4946-81C0-49DFACCB9054}" srcOrd="4" destOrd="0" presId="urn:microsoft.com/office/officeart/2008/layout/LinedList"/>
    <dgm:cxn modelId="{D3B12FD4-1E1C-4F90-8996-F2D51738FC18}" type="presParOf" srcId="{A71A46E6-84F0-410D-9D24-DC5AD5854EC6}" destId="{CC502CED-AE7C-4F14-A5A7-AF5A0CAC8BBC}" srcOrd="5" destOrd="0" presId="urn:microsoft.com/office/officeart/2008/layout/LinedList"/>
    <dgm:cxn modelId="{7C2C78C6-64ED-492A-96D4-2D61266C854C}" type="presParOf" srcId="{CC502CED-AE7C-4F14-A5A7-AF5A0CAC8BBC}" destId="{A8D335BE-5E25-492D-9851-FE6DC1B2FAA9}" srcOrd="0" destOrd="0" presId="urn:microsoft.com/office/officeart/2008/layout/LinedList"/>
    <dgm:cxn modelId="{C7F23CBE-89A7-4D13-A8DB-E066D4D472BC}" type="presParOf" srcId="{CC502CED-AE7C-4F14-A5A7-AF5A0CAC8BBC}" destId="{1008D37F-5D5C-413E-A0CC-1DAD0D99FD88}" srcOrd="1" destOrd="0" presId="urn:microsoft.com/office/officeart/2008/layout/LinedList"/>
    <dgm:cxn modelId="{B5FA5375-1302-49F5-800C-B3E295EFC3BA}" type="presParOf" srcId="{A71A46E6-84F0-410D-9D24-DC5AD5854EC6}" destId="{ED793E1A-21CA-461E-AA7C-34D2055D4BBB}" srcOrd="6" destOrd="0" presId="urn:microsoft.com/office/officeart/2008/layout/LinedList"/>
    <dgm:cxn modelId="{856DEB14-C985-4799-ADA5-514E10496BBC}" type="presParOf" srcId="{A71A46E6-84F0-410D-9D24-DC5AD5854EC6}" destId="{279A769A-C7F4-4648-903C-C6030C55A404}" srcOrd="7" destOrd="0" presId="urn:microsoft.com/office/officeart/2008/layout/LinedList"/>
    <dgm:cxn modelId="{EECD1125-7FEE-4303-91F9-EB072F4BDB96}" type="presParOf" srcId="{279A769A-C7F4-4648-903C-C6030C55A404}" destId="{9FE03B31-C9AC-47E5-BFDB-734C74769F22}" srcOrd="0" destOrd="0" presId="urn:microsoft.com/office/officeart/2008/layout/LinedList"/>
    <dgm:cxn modelId="{9D60B4E0-00F0-4B5F-BBDF-D2D513133126}" type="presParOf" srcId="{279A769A-C7F4-4648-903C-C6030C55A404}" destId="{9424A81C-C4FB-48FD-8A18-BEC3A1060BED}" srcOrd="1" destOrd="0" presId="urn:microsoft.com/office/officeart/2008/layout/LinedList"/>
    <dgm:cxn modelId="{A9898FBD-005D-4489-800F-DFC5E519DE13}" type="presParOf" srcId="{A71A46E6-84F0-410D-9D24-DC5AD5854EC6}" destId="{E25B93DC-EABE-4677-AB83-9577528E2732}" srcOrd="8" destOrd="0" presId="urn:microsoft.com/office/officeart/2008/layout/LinedList"/>
    <dgm:cxn modelId="{C932FBEF-A318-4F36-8D8E-AB5BFCD3DFB9}" type="presParOf" srcId="{A71A46E6-84F0-410D-9D24-DC5AD5854EC6}" destId="{74C17120-E7B8-4806-8B7C-674CAA14C885}" srcOrd="9" destOrd="0" presId="urn:microsoft.com/office/officeart/2008/layout/LinedList"/>
    <dgm:cxn modelId="{1A649DAC-D2FA-402B-85DC-66474D5AE569}" type="presParOf" srcId="{74C17120-E7B8-4806-8B7C-674CAA14C885}" destId="{996721C0-BF3D-49AD-BD9B-98ADD5E4D0BE}" srcOrd="0" destOrd="0" presId="urn:microsoft.com/office/officeart/2008/layout/LinedList"/>
    <dgm:cxn modelId="{C6F5623E-552F-44D6-9598-D2AF997D7766}" type="presParOf" srcId="{74C17120-E7B8-4806-8B7C-674CAA14C885}" destId="{3DB97419-F566-4547-891F-20E8F84D7905}" srcOrd="1" destOrd="0" presId="urn:microsoft.com/office/officeart/2008/layout/LinedList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0CEA4D-8C4A-410E-8B85-1FCB6341A9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5E88D-B41D-4CCB-93F0-505D9483E8BE}">
      <dgm:prSet/>
      <dgm:spPr/>
      <dgm:t>
        <a:bodyPr/>
        <a:lstStyle/>
        <a:p>
          <a:r>
            <a:rPr lang="en-US" b="1" i="0"/>
            <a:t>Google Cloud AutoML: </a:t>
          </a:r>
          <a:r>
            <a:rPr lang="en-US" b="0" i="0"/>
            <a:t>Google Cloud</a:t>
          </a:r>
          <a:r>
            <a:rPr lang="ko-KR" b="0" i="0"/>
            <a:t>에서 제공하는 </a:t>
          </a:r>
          <a:r>
            <a:rPr lang="en-US" b="0" i="0"/>
            <a:t>AutoML </a:t>
          </a:r>
          <a:r>
            <a:rPr lang="ko-KR" b="0" i="0"/>
            <a:t>서비스로</a:t>
          </a:r>
          <a:r>
            <a:rPr lang="en-US" b="0" i="0"/>
            <a:t>, </a:t>
          </a:r>
          <a:r>
            <a:rPr lang="ko-KR" b="0" i="0"/>
            <a:t>이미지</a:t>
          </a:r>
          <a:r>
            <a:rPr lang="en-US" b="0" i="0"/>
            <a:t>, </a:t>
          </a:r>
          <a:r>
            <a:rPr lang="ko-KR" b="0" i="0"/>
            <a:t>텍스트</a:t>
          </a:r>
          <a:r>
            <a:rPr lang="en-US" b="0" i="0"/>
            <a:t>, </a:t>
          </a:r>
          <a:r>
            <a:rPr lang="ko-KR" b="0" i="0"/>
            <a:t>테이블 데이터 등 다양한 유형의 모델을 자동으로 학습할 수 있습니다</a:t>
          </a:r>
          <a:r>
            <a:rPr lang="en-US" b="0" i="0"/>
            <a:t>. </a:t>
          </a:r>
          <a:r>
            <a:rPr lang="ko-KR" b="0" i="0"/>
            <a:t>예를 들어</a:t>
          </a:r>
          <a:r>
            <a:rPr lang="en-US" b="0" i="0"/>
            <a:t>, AutoML Vision</a:t>
          </a:r>
          <a:r>
            <a:rPr lang="ko-KR" b="0" i="0"/>
            <a:t>은 이미지 분류 모델을</a:t>
          </a:r>
          <a:r>
            <a:rPr lang="en-US" b="0" i="0"/>
            <a:t>, AutoML Natural Language</a:t>
          </a:r>
          <a:r>
            <a:rPr lang="ko-KR" b="0" i="0"/>
            <a:t>는 텍스트 분류 모델을 생성합니다</a:t>
          </a:r>
          <a:r>
            <a:rPr lang="en-US" b="0" i="0"/>
            <a:t>.</a:t>
          </a:r>
          <a:endParaRPr lang="en-US"/>
        </a:p>
      </dgm:t>
    </dgm:pt>
    <dgm:pt modelId="{7AC02C1F-05CB-4A97-92FB-EC59C4AB93CB}" type="parTrans" cxnId="{B2F31F6B-48CF-4D4D-B1F9-38227728DCD5}">
      <dgm:prSet/>
      <dgm:spPr/>
      <dgm:t>
        <a:bodyPr/>
        <a:lstStyle/>
        <a:p>
          <a:endParaRPr lang="en-US"/>
        </a:p>
      </dgm:t>
    </dgm:pt>
    <dgm:pt modelId="{1B6555F4-48E1-4E60-88DC-BE501E3D2DF1}" type="sibTrans" cxnId="{B2F31F6B-48CF-4D4D-B1F9-38227728DCD5}">
      <dgm:prSet/>
      <dgm:spPr/>
      <dgm:t>
        <a:bodyPr/>
        <a:lstStyle/>
        <a:p>
          <a:endParaRPr lang="en-US"/>
        </a:p>
      </dgm:t>
    </dgm:pt>
    <dgm:pt modelId="{18CD7B83-98BB-420F-ACE3-EB88DE7079AD}">
      <dgm:prSet/>
      <dgm:spPr/>
      <dgm:t>
        <a:bodyPr/>
        <a:lstStyle/>
        <a:p>
          <a:r>
            <a:rPr lang="en-US" b="1" i="0"/>
            <a:t>Azure AutoML: </a:t>
          </a:r>
          <a:r>
            <a:rPr lang="en-US" b="0" i="0"/>
            <a:t>Microsoft Azure</a:t>
          </a:r>
          <a:r>
            <a:rPr lang="ko-KR" b="0" i="0"/>
            <a:t>에서 제공하는 </a:t>
          </a:r>
          <a:r>
            <a:rPr lang="en-US" b="0" i="0"/>
            <a:t>AutoML </a:t>
          </a:r>
          <a:r>
            <a:rPr lang="ko-KR" b="0" i="0"/>
            <a:t>서비스로</a:t>
          </a:r>
          <a:r>
            <a:rPr lang="en-US" b="0" i="0"/>
            <a:t>, </a:t>
          </a:r>
          <a:r>
            <a:rPr lang="ko-KR" b="0" i="0"/>
            <a:t>테이블 데이터</a:t>
          </a:r>
          <a:r>
            <a:rPr lang="en-US" b="0" i="0"/>
            <a:t>, </a:t>
          </a:r>
          <a:r>
            <a:rPr lang="ko-KR" b="0" i="0"/>
            <a:t>이미지</a:t>
          </a:r>
          <a:r>
            <a:rPr lang="en-US" b="0" i="0"/>
            <a:t>, </a:t>
          </a:r>
          <a:r>
            <a:rPr lang="ko-KR" b="0" i="0"/>
            <a:t>텍스트 등을 대상으로 한 모델을 생성합니다</a:t>
          </a:r>
          <a:r>
            <a:rPr lang="en-US" b="0" i="0"/>
            <a:t>. Azure Machine Learning</a:t>
          </a:r>
          <a:r>
            <a:rPr lang="ko-KR" b="0" i="0"/>
            <a:t>을 사용하여 사용자가 훈련 데이터를 제공하면</a:t>
          </a:r>
          <a:r>
            <a:rPr lang="en-US" b="0" i="0"/>
            <a:t>, AutoML</a:t>
          </a:r>
          <a:r>
            <a:rPr lang="ko-KR" b="0" i="0"/>
            <a:t>은 최적의 모델을 찾기 위해 여러 알고리즘과 하이퍼파라미터를 자동으로 시도합니다</a:t>
          </a:r>
          <a:r>
            <a:rPr lang="en-US" b="0" i="0"/>
            <a:t>.</a:t>
          </a:r>
          <a:endParaRPr lang="en-US"/>
        </a:p>
      </dgm:t>
    </dgm:pt>
    <dgm:pt modelId="{6A504A5B-E0D2-4CBB-B72E-12F57D4B9FA2}" type="parTrans" cxnId="{50EF5AFB-E005-4D2A-93C1-F3A278C15C63}">
      <dgm:prSet/>
      <dgm:spPr/>
      <dgm:t>
        <a:bodyPr/>
        <a:lstStyle/>
        <a:p>
          <a:endParaRPr lang="en-US"/>
        </a:p>
      </dgm:t>
    </dgm:pt>
    <dgm:pt modelId="{EB36144C-22C4-4FD3-82F7-451E869884A7}" type="sibTrans" cxnId="{50EF5AFB-E005-4D2A-93C1-F3A278C15C63}">
      <dgm:prSet/>
      <dgm:spPr/>
      <dgm:t>
        <a:bodyPr/>
        <a:lstStyle/>
        <a:p>
          <a:endParaRPr lang="en-US"/>
        </a:p>
      </dgm:t>
    </dgm:pt>
    <dgm:pt modelId="{BA1F85FF-965B-4ADD-9D2C-E6120BA56386}">
      <dgm:prSet/>
      <dgm:spPr/>
      <dgm:t>
        <a:bodyPr/>
        <a:lstStyle/>
        <a:p>
          <a:r>
            <a:rPr lang="en-US" b="1" i="0"/>
            <a:t>AWS AutoML:  </a:t>
          </a:r>
          <a:r>
            <a:rPr lang="en-US" b="0" i="0"/>
            <a:t>Amazon SageMaker Autopilot</a:t>
          </a:r>
          <a:r>
            <a:rPr lang="ko-KR" b="0" i="0"/>
            <a:t>은 </a:t>
          </a:r>
          <a:r>
            <a:rPr lang="en-US" b="0" i="0"/>
            <a:t>AWS</a:t>
          </a:r>
          <a:r>
            <a:rPr lang="ko-KR" b="0" i="0"/>
            <a:t>에서 제공하는 </a:t>
          </a:r>
          <a:r>
            <a:rPr lang="en-US" b="0" i="0"/>
            <a:t>AutoML </a:t>
          </a:r>
          <a:r>
            <a:rPr lang="ko-KR" b="0" i="0"/>
            <a:t>서비스로</a:t>
          </a:r>
          <a:r>
            <a:rPr lang="en-US" b="0" i="0"/>
            <a:t>, </a:t>
          </a:r>
          <a:r>
            <a:rPr lang="ko-KR" b="0" i="0"/>
            <a:t>테이블 데이터를 기반으로 회귀 및 분류 모델을 자동으로 생성합니다</a:t>
          </a:r>
          <a:r>
            <a:rPr lang="en-US" b="0" i="0"/>
            <a:t>. Autopilot</a:t>
          </a:r>
          <a:r>
            <a:rPr lang="ko-KR" b="0" i="0"/>
            <a:t>은 특성 엔지니어링</a:t>
          </a:r>
          <a:r>
            <a:rPr lang="en-US" b="0" i="0"/>
            <a:t>, </a:t>
          </a:r>
          <a:r>
            <a:rPr lang="ko-KR" b="0" i="0"/>
            <a:t>모델 선택</a:t>
          </a:r>
          <a:r>
            <a:rPr lang="en-US" b="0" i="0"/>
            <a:t>, </a:t>
          </a:r>
          <a:r>
            <a:rPr lang="ko-KR" b="0" i="0"/>
            <a:t>하이퍼파라미터 튜닝을 자동으로 수행합니다</a:t>
          </a:r>
          <a:r>
            <a:rPr lang="en-US" b="0" i="0"/>
            <a:t>.</a:t>
          </a:r>
          <a:endParaRPr lang="en-US"/>
        </a:p>
      </dgm:t>
    </dgm:pt>
    <dgm:pt modelId="{6D96A709-4235-40ED-9384-E41B4C867E18}" type="parTrans" cxnId="{A0E9B58F-323F-4070-B4B2-BF7F801871C0}">
      <dgm:prSet/>
      <dgm:spPr/>
      <dgm:t>
        <a:bodyPr/>
        <a:lstStyle/>
        <a:p>
          <a:endParaRPr lang="en-US"/>
        </a:p>
      </dgm:t>
    </dgm:pt>
    <dgm:pt modelId="{90F8438C-881D-41DB-AB92-25513031EE7D}" type="sibTrans" cxnId="{A0E9B58F-323F-4070-B4B2-BF7F801871C0}">
      <dgm:prSet/>
      <dgm:spPr/>
      <dgm:t>
        <a:bodyPr/>
        <a:lstStyle/>
        <a:p>
          <a:endParaRPr lang="en-US"/>
        </a:p>
      </dgm:t>
    </dgm:pt>
    <dgm:pt modelId="{8161FA96-BFE3-4676-B04F-FAE219C3BEFF}">
      <dgm:prSet/>
      <dgm:spPr/>
      <dgm:t>
        <a:bodyPr/>
        <a:lstStyle/>
        <a:p>
          <a:r>
            <a:rPr lang="en-US" b="1" i="0"/>
            <a:t>Auto-Sklearn: </a:t>
          </a:r>
          <a:r>
            <a:rPr lang="en-US" b="0" i="0"/>
            <a:t>Auto-Sklearn</a:t>
          </a:r>
          <a:r>
            <a:rPr lang="ko-KR" b="0" i="0"/>
            <a:t>은 </a:t>
          </a:r>
          <a:r>
            <a:rPr lang="en-US" b="0" i="0"/>
            <a:t>scikit-learn</a:t>
          </a:r>
          <a:r>
            <a:rPr lang="ko-KR" b="0" i="0"/>
            <a:t>을 기반으로 하는 오픈 소스 </a:t>
          </a:r>
          <a:r>
            <a:rPr lang="en-US" b="0" i="0"/>
            <a:t>AutoML </a:t>
          </a:r>
          <a:r>
            <a:rPr lang="ko-KR" b="0" i="0"/>
            <a:t>도구입니다</a:t>
          </a:r>
          <a:r>
            <a:rPr lang="en-US" b="0" i="0"/>
            <a:t>. scikit-learn</a:t>
          </a:r>
          <a:r>
            <a:rPr lang="ko-KR" b="0" i="0"/>
            <a:t>과 호환되며</a:t>
          </a:r>
          <a:r>
            <a:rPr lang="en-US" b="0" i="0"/>
            <a:t>, </a:t>
          </a:r>
          <a:r>
            <a:rPr lang="ko-KR" b="0" i="0"/>
            <a:t>주어진 데이터에 대한 최적의 머신 러닝 파이프라인을 찾아줍니다</a:t>
          </a:r>
          <a:r>
            <a:rPr lang="en-US" b="0" i="0"/>
            <a:t>.</a:t>
          </a:r>
          <a:endParaRPr lang="en-US"/>
        </a:p>
      </dgm:t>
    </dgm:pt>
    <dgm:pt modelId="{4A771014-8D98-4E29-B659-B9AE2D847AC7}" type="parTrans" cxnId="{7676ECC8-099D-4F5E-B959-52161B028D66}">
      <dgm:prSet/>
      <dgm:spPr/>
      <dgm:t>
        <a:bodyPr/>
        <a:lstStyle/>
        <a:p>
          <a:endParaRPr lang="en-US"/>
        </a:p>
      </dgm:t>
    </dgm:pt>
    <dgm:pt modelId="{8435D22A-DD3C-4140-B2EE-EADE8D254AEB}" type="sibTrans" cxnId="{7676ECC8-099D-4F5E-B959-52161B028D66}">
      <dgm:prSet/>
      <dgm:spPr/>
      <dgm:t>
        <a:bodyPr/>
        <a:lstStyle/>
        <a:p>
          <a:endParaRPr lang="en-US"/>
        </a:p>
      </dgm:t>
    </dgm:pt>
    <dgm:pt modelId="{33EB8472-DDC4-4CB8-A6DB-EFC1155DBC25}">
      <dgm:prSet/>
      <dgm:spPr/>
      <dgm:t>
        <a:bodyPr/>
        <a:lstStyle/>
        <a:p>
          <a:r>
            <a:rPr lang="en-US" b="1"/>
            <a:t>Auto-Keras </a:t>
          </a:r>
          <a:r>
            <a:rPr lang="en-US" b="1" i="0"/>
            <a:t>: </a:t>
          </a:r>
          <a:r>
            <a:rPr lang="en-US"/>
            <a:t>Auto-Keras</a:t>
          </a:r>
          <a:r>
            <a:rPr lang="ko-KR"/>
            <a:t>는 </a:t>
          </a:r>
          <a:r>
            <a:rPr lang="en-US"/>
            <a:t>AutoML</a:t>
          </a:r>
          <a:r>
            <a:rPr lang="ko-KR"/>
            <a:t>의 일종으로</a:t>
          </a:r>
          <a:r>
            <a:rPr lang="en-US"/>
            <a:t>, </a:t>
          </a:r>
          <a:r>
            <a:rPr lang="ko-KR"/>
            <a:t>특히 자동화된 딥러닝 모델 생성을 제공하는 오픈 소스 라이브러리입니다</a:t>
          </a:r>
          <a:r>
            <a:rPr lang="en-US"/>
            <a:t>. Auto-Keras</a:t>
          </a:r>
          <a:r>
            <a:rPr lang="ko-KR"/>
            <a:t>는 사용자가 복잡한 딥러닝 모델을 쉽게 만들고 튜닝할 수 있도록 설계되었습니다</a:t>
          </a:r>
          <a:r>
            <a:rPr lang="en-US"/>
            <a:t>. </a:t>
          </a:r>
          <a:r>
            <a:rPr lang="ko-KR"/>
            <a:t>이 라이브러리는 </a:t>
          </a:r>
          <a:r>
            <a:rPr lang="en-US"/>
            <a:t>TensorFlow</a:t>
          </a:r>
          <a:r>
            <a:rPr lang="ko-KR"/>
            <a:t>와 </a:t>
          </a:r>
          <a:r>
            <a:rPr lang="en-US"/>
            <a:t>Keras</a:t>
          </a:r>
          <a:r>
            <a:rPr lang="ko-KR"/>
            <a:t>를 기반으로 하며</a:t>
          </a:r>
          <a:r>
            <a:rPr lang="en-US"/>
            <a:t>, </a:t>
          </a:r>
          <a:r>
            <a:rPr lang="ko-KR"/>
            <a:t>사용자에게 높은 수준의 추상화를 제공하여 머신 러닝 모델의 생성 및 튜닝을 단순화합니다</a:t>
          </a:r>
          <a:r>
            <a:rPr lang="en-US"/>
            <a:t>.</a:t>
          </a:r>
        </a:p>
      </dgm:t>
    </dgm:pt>
    <dgm:pt modelId="{8D99068B-45C9-4163-A035-79201A256DC4}" type="parTrans" cxnId="{F59BF0DD-915A-49B5-8CE4-1B3232001696}">
      <dgm:prSet/>
      <dgm:spPr/>
      <dgm:t>
        <a:bodyPr/>
        <a:lstStyle/>
        <a:p>
          <a:endParaRPr lang="en-US"/>
        </a:p>
      </dgm:t>
    </dgm:pt>
    <dgm:pt modelId="{F3F01E19-E25C-4CD2-9C8F-404CB87F3E58}" type="sibTrans" cxnId="{F59BF0DD-915A-49B5-8CE4-1B3232001696}">
      <dgm:prSet/>
      <dgm:spPr/>
      <dgm:t>
        <a:bodyPr/>
        <a:lstStyle/>
        <a:p>
          <a:endParaRPr lang="en-US"/>
        </a:p>
      </dgm:t>
    </dgm:pt>
    <dgm:pt modelId="{C1DD5E48-42F1-48B0-96D0-66235B88DE86}">
      <dgm:prSet/>
      <dgm:spPr/>
      <dgm:t>
        <a:bodyPr/>
        <a:lstStyle/>
        <a:p>
          <a:r>
            <a:rPr lang="en-US" b="1"/>
            <a:t>MLBox: </a:t>
          </a:r>
          <a:r>
            <a:rPr lang="en-US"/>
            <a:t>MLBox</a:t>
          </a:r>
          <a:r>
            <a:rPr lang="ko-KR"/>
            <a:t>는 특히 특성 엔지니어링 및 하이퍼파라미터 튜닝을 강조하는 </a:t>
          </a:r>
          <a:r>
            <a:rPr lang="en-US"/>
            <a:t>AutoML </a:t>
          </a:r>
          <a:r>
            <a:rPr lang="ko-KR"/>
            <a:t>라이브러리입니다</a:t>
          </a:r>
          <a:r>
            <a:rPr lang="en-US"/>
            <a:t>. </a:t>
          </a:r>
          <a:r>
            <a:rPr lang="ko-KR"/>
            <a:t>주어진 데이터에 대해 최적의 파이프라인을 찾아줍니다</a:t>
          </a:r>
          <a:r>
            <a:rPr lang="en-US"/>
            <a:t>.</a:t>
          </a:r>
        </a:p>
      </dgm:t>
    </dgm:pt>
    <dgm:pt modelId="{B34404CE-93A0-4E7C-9706-76FCFB182026}" type="parTrans" cxnId="{A59AD30B-C8FC-4792-9195-1E02C8515A9A}">
      <dgm:prSet/>
      <dgm:spPr/>
      <dgm:t>
        <a:bodyPr/>
        <a:lstStyle/>
        <a:p>
          <a:endParaRPr lang="en-US"/>
        </a:p>
      </dgm:t>
    </dgm:pt>
    <dgm:pt modelId="{6D71B8E8-EACB-4E71-9A4C-2359AE06F6A1}" type="sibTrans" cxnId="{A59AD30B-C8FC-4792-9195-1E02C8515A9A}">
      <dgm:prSet/>
      <dgm:spPr/>
      <dgm:t>
        <a:bodyPr/>
        <a:lstStyle/>
        <a:p>
          <a:endParaRPr lang="en-US"/>
        </a:p>
      </dgm:t>
    </dgm:pt>
    <dgm:pt modelId="{EC9A9F5C-D1A2-4A2F-B013-64297B5F2165}" type="pres">
      <dgm:prSet presAssocID="{870CEA4D-8C4A-410E-8B85-1FCB6341A99B}" presName="diagram" presStyleCnt="0">
        <dgm:presLayoutVars>
          <dgm:dir/>
          <dgm:resizeHandles val="exact"/>
        </dgm:presLayoutVars>
      </dgm:prSet>
      <dgm:spPr/>
    </dgm:pt>
    <dgm:pt modelId="{A852FA09-BA2B-4B8A-8B8B-C066230C743F}" type="pres">
      <dgm:prSet presAssocID="{0B45E88D-B41D-4CCB-93F0-505D9483E8BE}" presName="node" presStyleLbl="node1" presStyleIdx="0" presStyleCnt="6">
        <dgm:presLayoutVars>
          <dgm:bulletEnabled val="1"/>
        </dgm:presLayoutVars>
      </dgm:prSet>
      <dgm:spPr/>
    </dgm:pt>
    <dgm:pt modelId="{D7BE40D3-0316-40D7-9218-2AC90C022B8C}" type="pres">
      <dgm:prSet presAssocID="{1B6555F4-48E1-4E60-88DC-BE501E3D2DF1}" presName="sibTrans" presStyleCnt="0"/>
      <dgm:spPr/>
    </dgm:pt>
    <dgm:pt modelId="{4A396B30-7EA6-4D55-BCF5-50A32B8EBE0C}" type="pres">
      <dgm:prSet presAssocID="{18CD7B83-98BB-420F-ACE3-EB88DE7079AD}" presName="node" presStyleLbl="node1" presStyleIdx="1" presStyleCnt="6">
        <dgm:presLayoutVars>
          <dgm:bulletEnabled val="1"/>
        </dgm:presLayoutVars>
      </dgm:prSet>
      <dgm:spPr/>
    </dgm:pt>
    <dgm:pt modelId="{F96E9233-D07F-4174-AFCB-012A179EA839}" type="pres">
      <dgm:prSet presAssocID="{EB36144C-22C4-4FD3-82F7-451E869884A7}" presName="sibTrans" presStyleCnt="0"/>
      <dgm:spPr/>
    </dgm:pt>
    <dgm:pt modelId="{8CB591B0-8037-484F-A673-8B30FA9AFE93}" type="pres">
      <dgm:prSet presAssocID="{BA1F85FF-965B-4ADD-9D2C-E6120BA56386}" presName="node" presStyleLbl="node1" presStyleIdx="2" presStyleCnt="6">
        <dgm:presLayoutVars>
          <dgm:bulletEnabled val="1"/>
        </dgm:presLayoutVars>
      </dgm:prSet>
      <dgm:spPr/>
    </dgm:pt>
    <dgm:pt modelId="{9C3FB7D7-F542-4CD1-B1B1-223EA0A1A0E1}" type="pres">
      <dgm:prSet presAssocID="{90F8438C-881D-41DB-AB92-25513031EE7D}" presName="sibTrans" presStyleCnt="0"/>
      <dgm:spPr/>
    </dgm:pt>
    <dgm:pt modelId="{9FDBBD26-24C8-48AA-9664-62E63A7A4A9E}" type="pres">
      <dgm:prSet presAssocID="{8161FA96-BFE3-4676-B04F-FAE219C3BEFF}" presName="node" presStyleLbl="node1" presStyleIdx="3" presStyleCnt="6">
        <dgm:presLayoutVars>
          <dgm:bulletEnabled val="1"/>
        </dgm:presLayoutVars>
      </dgm:prSet>
      <dgm:spPr/>
    </dgm:pt>
    <dgm:pt modelId="{29773DB7-9FE4-455D-BF7E-16E2FF256119}" type="pres">
      <dgm:prSet presAssocID="{8435D22A-DD3C-4140-B2EE-EADE8D254AEB}" presName="sibTrans" presStyleCnt="0"/>
      <dgm:spPr/>
    </dgm:pt>
    <dgm:pt modelId="{ABC02974-0268-4D2E-83C0-4F0B1ACA81DD}" type="pres">
      <dgm:prSet presAssocID="{33EB8472-DDC4-4CB8-A6DB-EFC1155DBC25}" presName="node" presStyleLbl="node1" presStyleIdx="4" presStyleCnt="6">
        <dgm:presLayoutVars>
          <dgm:bulletEnabled val="1"/>
        </dgm:presLayoutVars>
      </dgm:prSet>
      <dgm:spPr/>
    </dgm:pt>
    <dgm:pt modelId="{2CBFF587-BCFC-45C4-ABCD-1C7E9D218F4B}" type="pres">
      <dgm:prSet presAssocID="{F3F01E19-E25C-4CD2-9C8F-404CB87F3E58}" presName="sibTrans" presStyleCnt="0"/>
      <dgm:spPr/>
    </dgm:pt>
    <dgm:pt modelId="{BF1A6672-5164-4690-9A06-C962C73966B7}" type="pres">
      <dgm:prSet presAssocID="{C1DD5E48-42F1-48B0-96D0-66235B88DE86}" presName="node" presStyleLbl="node1" presStyleIdx="5" presStyleCnt="6">
        <dgm:presLayoutVars>
          <dgm:bulletEnabled val="1"/>
        </dgm:presLayoutVars>
      </dgm:prSet>
      <dgm:spPr/>
    </dgm:pt>
  </dgm:ptLst>
  <dgm:cxnLst>
    <dgm:cxn modelId="{A59AD30B-C8FC-4792-9195-1E02C8515A9A}" srcId="{870CEA4D-8C4A-410E-8B85-1FCB6341A99B}" destId="{C1DD5E48-42F1-48B0-96D0-66235B88DE86}" srcOrd="5" destOrd="0" parTransId="{B34404CE-93A0-4E7C-9706-76FCFB182026}" sibTransId="{6D71B8E8-EACB-4E71-9A4C-2359AE06F6A1}"/>
    <dgm:cxn modelId="{875AF83A-2850-4D79-99D7-39C3E3708865}" type="presOf" srcId="{0B45E88D-B41D-4CCB-93F0-505D9483E8BE}" destId="{A852FA09-BA2B-4B8A-8B8B-C066230C743F}" srcOrd="0" destOrd="0" presId="urn:microsoft.com/office/officeart/2005/8/layout/default"/>
    <dgm:cxn modelId="{B2F31F6B-48CF-4D4D-B1F9-38227728DCD5}" srcId="{870CEA4D-8C4A-410E-8B85-1FCB6341A99B}" destId="{0B45E88D-B41D-4CCB-93F0-505D9483E8BE}" srcOrd="0" destOrd="0" parTransId="{7AC02C1F-05CB-4A97-92FB-EC59C4AB93CB}" sibTransId="{1B6555F4-48E1-4E60-88DC-BE501E3D2DF1}"/>
    <dgm:cxn modelId="{C42C4D71-C5FC-4228-B88D-C3F338B029D5}" type="presOf" srcId="{8161FA96-BFE3-4676-B04F-FAE219C3BEFF}" destId="{9FDBBD26-24C8-48AA-9664-62E63A7A4A9E}" srcOrd="0" destOrd="0" presId="urn:microsoft.com/office/officeart/2005/8/layout/default"/>
    <dgm:cxn modelId="{F257C375-81B1-40C9-BAEA-BFC74F9501B7}" type="presOf" srcId="{18CD7B83-98BB-420F-ACE3-EB88DE7079AD}" destId="{4A396B30-7EA6-4D55-BCF5-50A32B8EBE0C}" srcOrd="0" destOrd="0" presId="urn:microsoft.com/office/officeart/2005/8/layout/default"/>
    <dgm:cxn modelId="{A0E9B58F-323F-4070-B4B2-BF7F801871C0}" srcId="{870CEA4D-8C4A-410E-8B85-1FCB6341A99B}" destId="{BA1F85FF-965B-4ADD-9D2C-E6120BA56386}" srcOrd="2" destOrd="0" parTransId="{6D96A709-4235-40ED-9384-E41B4C867E18}" sibTransId="{90F8438C-881D-41DB-AB92-25513031EE7D}"/>
    <dgm:cxn modelId="{92861B9D-B2A6-4459-BF67-1BF8C5B38977}" type="presOf" srcId="{C1DD5E48-42F1-48B0-96D0-66235B88DE86}" destId="{BF1A6672-5164-4690-9A06-C962C73966B7}" srcOrd="0" destOrd="0" presId="urn:microsoft.com/office/officeart/2005/8/layout/default"/>
    <dgm:cxn modelId="{3555EFBC-CD3B-451C-841B-6A59C5C82A9F}" type="presOf" srcId="{870CEA4D-8C4A-410E-8B85-1FCB6341A99B}" destId="{EC9A9F5C-D1A2-4A2F-B013-64297B5F2165}" srcOrd="0" destOrd="0" presId="urn:microsoft.com/office/officeart/2005/8/layout/default"/>
    <dgm:cxn modelId="{7676ECC8-099D-4F5E-B959-52161B028D66}" srcId="{870CEA4D-8C4A-410E-8B85-1FCB6341A99B}" destId="{8161FA96-BFE3-4676-B04F-FAE219C3BEFF}" srcOrd="3" destOrd="0" parTransId="{4A771014-8D98-4E29-B659-B9AE2D847AC7}" sibTransId="{8435D22A-DD3C-4140-B2EE-EADE8D254AEB}"/>
    <dgm:cxn modelId="{069BDFCD-C03E-4169-9757-531E5667D643}" type="presOf" srcId="{BA1F85FF-965B-4ADD-9D2C-E6120BA56386}" destId="{8CB591B0-8037-484F-A673-8B30FA9AFE93}" srcOrd="0" destOrd="0" presId="urn:microsoft.com/office/officeart/2005/8/layout/default"/>
    <dgm:cxn modelId="{F59BF0DD-915A-49B5-8CE4-1B3232001696}" srcId="{870CEA4D-8C4A-410E-8B85-1FCB6341A99B}" destId="{33EB8472-DDC4-4CB8-A6DB-EFC1155DBC25}" srcOrd="4" destOrd="0" parTransId="{8D99068B-45C9-4163-A035-79201A256DC4}" sibTransId="{F3F01E19-E25C-4CD2-9C8F-404CB87F3E58}"/>
    <dgm:cxn modelId="{783934F0-5247-4CC9-AA84-FF263255B435}" type="presOf" srcId="{33EB8472-DDC4-4CB8-A6DB-EFC1155DBC25}" destId="{ABC02974-0268-4D2E-83C0-4F0B1ACA81DD}" srcOrd="0" destOrd="0" presId="urn:microsoft.com/office/officeart/2005/8/layout/default"/>
    <dgm:cxn modelId="{50EF5AFB-E005-4D2A-93C1-F3A278C15C63}" srcId="{870CEA4D-8C4A-410E-8B85-1FCB6341A99B}" destId="{18CD7B83-98BB-420F-ACE3-EB88DE7079AD}" srcOrd="1" destOrd="0" parTransId="{6A504A5B-E0D2-4CBB-B72E-12F57D4B9FA2}" sibTransId="{EB36144C-22C4-4FD3-82F7-451E869884A7}"/>
    <dgm:cxn modelId="{EFA34BC2-7E1E-4C2B-ADD8-0FCF0F514E1A}" type="presParOf" srcId="{EC9A9F5C-D1A2-4A2F-B013-64297B5F2165}" destId="{A852FA09-BA2B-4B8A-8B8B-C066230C743F}" srcOrd="0" destOrd="0" presId="urn:microsoft.com/office/officeart/2005/8/layout/default"/>
    <dgm:cxn modelId="{DB66F247-4F8D-4C41-A073-4BCF7542478A}" type="presParOf" srcId="{EC9A9F5C-D1A2-4A2F-B013-64297B5F2165}" destId="{D7BE40D3-0316-40D7-9218-2AC90C022B8C}" srcOrd="1" destOrd="0" presId="urn:microsoft.com/office/officeart/2005/8/layout/default"/>
    <dgm:cxn modelId="{9164AA1C-7BA2-4042-8B0F-F0C535933061}" type="presParOf" srcId="{EC9A9F5C-D1A2-4A2F-B013-64297B5F2165}" destId="{4A396B30-7EA6-4D55-BCF5-50A32B8EBE0C}" srcOrd="2" destOrd="0" presId="urn:microsoft.com/office/officeart/2005/8/layout/default"/>
    <dgm:cxn modelId="{7708B3C6-012C-4331-ACFC-BDECEC35449A}" type="presParOf" srcId="{EC9A9F5C-D1A2-4A2F-B013-64297B5F2165}" destId="{F96E9233-D07F-4174-AFCB-012A179EA839}" srcOrd="3" destOrd="0" presId="urn:microsoft.com/office/officeart/2005/8/layout/default"/>
    <dgm:cxn modelId="{BC96D654-5E49-4F1C-B2C6-E212C9822CE0}" type="presParOf" srcId="{EC9A9F5C-D1A2-4A2F-B013-64297B5F2165}" destId="{8CB591B0-8037-484F-A673-8B30FA9AFE93}" srcOrd="4" destOrd="0" presId="urn:microsoft.com/office/officeart/2005/8/layout/default"/>
    <dgm:cxn modelId="{8A23BAE7-3750-403A-B050-5765E7B8F450}" type="presParOf" srcId="{EC9A9F5C-D1A2-4A2F-B013-64297B5F2165}" destId="{9C3FB7D7-F542-4CD1-B1B1-223EA0A1A0E1}" srcOrd="5" destOrd="0" presId="urn:microsoft.com/office/officeart/2005/8/layout/default"/>
    <dgm:cxn modelId="{F7FD1B36-5489-45AC-9734-EBDFD428F2A1}" type="presParOf" srcId="{EC9A9F5C-D1A2-4A2F-B013-64297B5F2165}" destId="{9FDBBD26-24C8-48AA-9664-62E63A7A4A9E}" srcOrd="6" destOrd="0" presId="urn:microsoft.com/office/officeart/2005/8/layout/default"/>
    <dgm:cxn modelId="{D703896D-8591-47E3-A410-82198DB557F3}" type="presParOf" srcId="{EC9A9F5C-D1A2-4A2F-B013-64297B5F2165}" destId="{29773DB7-9FE4-455D-BF7E-16E2FF256119}" srcOrd="7" destOrd="0" presId="urn:microsoft.com/office/officeart/2005/8/layout/default"/>
    <dgm:cxn modelId="{40F1D450-88DA-4AAD-9EE3-34CF282F6B04}" type="presParOf" srcId="{EC9A9F5C-D1A2-4A2F-B013-64297B5F2165}" destId="{ABC02974-0268-4D2E-83C0-4F0B1ACA81DD}" srcOrd="8" destOrd="0" presId="urn:microsoft.com/office/officeart/2005/8/layout/default"/>
    <dgm:cxn modelId="{173226FB-636B-4DC3-B104-9438AFED2919}" type="presParOf" srcId="{EC9A9F5C-D1A2-4A2F-B013-64297B5F2165}" destId="{2CBFF587-BCFC-45C4-ABCD-1C7E9D218F4B}" srcOrd="9" destOrd="0" presId="urn:microsoft.com/office/officeart/2005/8/layout/default"/>
    <dgm:cxn modelId="{057B9922-65E9-4914-B0E3-B67665A3CD9A}" type="presParOf" srcId="{EC9A9F5C-D1A2-4A2F-B013-64297B5F2165}" destId="{BF1A6672-5164-4690-9A06-C962C73966B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08D85D8-78B9-42E3-8076-40DB652381E4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3390E-C140-4734-B11B-3DCBFC3EC479}">
      <dgm:prSet/>
      <dgm:spPr/>
      <dgm:t>
        <a:bodyPr/>
        <a:lstStyle/>
        <a:p>
          <a:r>
            <a:rPr lang="en-US" b="0" i="0"/>
            <a:t>❶ </a:t>
          </a:r>
          <a:r>
            <a:rPr lang="ko-KR" b="0" i="0"/>
            <a:t>데이터 수집은 머신러닝에</a:t>
          </a:r>
          <a:r>
            <a:rPr lang="en-US" b="0" i="0"/>
            <a:t> </a:t>
          </a:r>
          <a:r>
            <a:rPr lang="ko-KR" b="0" i="0"/>
            <a:t>활용할 데이터를 수집하는 단계입니다</a:t>
          </a:r>
          <a:r>
            <a:rPr lang="en-US" b="0" i="0"/>
            <a:t>. </a:t>
          </a:r>
          <a:endParaRPr lang="en-US"/>
        </a:p>
      </dgm:t>
    </dgm:pt>
    <dgm:pt modelId="{3C29769C-97BA-4E08-96AB-A592AF996B9D}" type="parTrans" cxnId="{6164514A-960E-41FF-BEEF-0C6DC5227F88}">
      <dgm:prSet/>
      <dgm:spPr/>
      <dgm:t>
        <a:bodyPr/>
        <a:lstStyle/>
        <a:p>
          <a:endParaRPr lang="en-US"/>
        </a:p>
      </dgm:t>
    </dgm:pt>
    <dgm:pt modelId="{AA433FA1-033B-48A8-A496-4C6FD341B199}" type="sibTrans" cxnId="{6164514A-960E-41FF-BEEF-0C6DC5227F88}">
      <dgm:prSet/>
      <dgm:spPr/>
      <dgm:t>
        <a:bodyPr/>
        <a:lstStyle/>
        <a:p>
          <a:endParaRPr lang="en-US"/>
        </a:p>
      </dgm:t>
    </dgm:pt>
    <dgm:pt modelId="{86CBE21E-D5ED-4950-8E23-612E445BBA6A}">
      <dgm:prSet/>
      <dgm:spPr/>
      <dgm:t>
        <a:bodyPr/>
        <a:lstStyle/>
        <a:p>
          <a:r>
            <a:rPr lang="en-US" b="0" i="0" dirty="0"/>
            <a:t>❷ </a:t>
          </a:r>
          <a:r>
            <a:rPr lang="ko-KR" b="0" i="0" dirty="0"/>
            <a:t>수집된 데이터를 학습에 사용할 수 </a:t>
          </a:r>
          <a:r>
            <a:rPr lang="ko-KR" dirty="0"/>
            <a:t>있도록</a:t>
          </a:r>
          <a:r>
            <a:rPr lang="en-US" b="0" i="0" dirty="0"/>
            <a:t> </a:t>
          </a:r>
          <a:r>
            <a:rPr lang="ko-KR" b="0" i="0" dirty="0"/>
            <a:t>잘못된 부분을 수정 및 정리하고 기존 데이터들을 활용해 데이터를 추가 </a:t>
          </a:r>
          <a:r>
            <a:rPr lang="ko-KR" altLang="en-US" b="0" i="0" dirty="0"/>
            <a:t>하는</a:t>
          </a:r>
          <a:r>
            <a:rPr lang="ko-KR" b="0" i="0" dirty="0"/>
            <a:t> 과정을 데이터 전처리라고 합니다</a:t>
          </a:r>
          <a:r>
            <a:rPr lang="en-US" b="0" i="0" dirty="0"/>
            <a:t>.</a:t>
          </a:r>
          <a:endParaRPr lang="en-US" dirty="0"/>
        </a:p>
      </dgm:t>
    </dgm:pt>
    <dgm:pt modelId="{26CEE5DA-C5A6-48C6-9EB1-FA37E0D13026}" type="parTrans" cxnId="{37AB00FE-F376-4FA5-99C3-66396F14A043}">
      <dgm:prSet/>
      <dgm:spPr/>
      <dgm:t>
        <a:bodyPr/>
        <a:lstStyle/>
        <a:p>
          <a:endParaRPr lang="en-US"/>
        </a:p>
      </dgm:t>
    </dgm:pt>
    <dgm:pt modelId="{715ACCC8-8752-4D87-B2AB-35D99EEA52DF}" type="sibTrans" cxnId="{37AB00FE-F376-4FA5-99C3-66396F14A043}">
      <dgm:prSet/>
      <dgm:spPr/>
      <dgm:t>
        <a:bodyPr/>
        <a:lstStyle/>
        <a:p>
          <a:endParaRPr lang="en-US"/>
        </a:p>
      </dgm:t>
    </dgm:pt>
    <dgm:pt modelId="{7016CD43-B4BF-427D-ABE7-C83D59E15A2D}">
      <dgm:prSet/>
      <dgm:spPr/>
      <dgm:t>
        <a:bodyPr/>
        <a:lstStyle/>
        <a:p>
          <a:r>
            <a:rPr lang="en-US" b="0" i="0" dirty="0"/>
            <a:t>❸ </a:t>
          </a:r>
          <a:r>
            <a:rPr lang="ko-KR" b="0" i="0" dirty="0"/>
            <a:t>모델 학습은 준비된 데이터를 </a:t>
          </a:r>
          <a:r>
            <a:rPr lang="ko-KR" b="0" i="0" dirty="0" err="1"/>
            <a:t>머신러닝</a:t>
          </a:r>
          <a:r>
            <a:rPr lang="en-US" b="0" i="0" dirty="0"/>
            <a:t> </a:t>
          </a:r>
          <a:r>
            <a:rPr lang="ko-KR" b="0" i="0" dirty="0"/>
            <a:t>알고리즘에 반영해 학습시키는 과정</a:t>
          </a:r>
          <a:r>
            <a:rPr lang="ko-KR" altLang="en-US" b="0" i="0" dirty="0"/>
            <a:t>이며 </a:t>
          </a:r>
          <a:r>
            <a:rPr lang="ko-KR" b="0" i="0" dirty="0" err="1"/>
            <a:t>하이퍼파라미터를</a:t>
          </a:r>
          <a:r>
            <a:rPr lang="en-US" b="0" i="0" dirty="0"/>
            <a:t> </a:t>
          </a:r>
          <a:r>
            <a:rPr lang="ko-KR" b="0" i="0" dirty="0"/>
            <a:t>조절해 모델의 성능을 </a:t>
          </a:r>
          <a:r>
            <a:rPr lang="ko-KR" b="0" i="0" dirty="0" err="1"/>
            <a:t>극대화시키는</a:t>
          </a:r>
          <a:r>
            <a:rPr lang="en-US" b="0" i="0" dirty="0"/>
            <a:t> </a:t>
          </a:r>
          <a:r>
            <a:rPr lang="ko-KR" b="0" i="0" dirty="0"/>
            <a:t>과정도 포함됩니다</a:t>
          </a:r>
          <a:r>
            <a:rPr lang="en-US" b="0" i="0" dirty="0"/>
            <a:t>.</a:t>
          </a:r>
          <a:endParaRPr lang="en-US" dirty="0"/>
        </a:p>
      </dgm:t>
    </dgm:pt>
    <dgm:pt modelId="{F50126B7-DBB8-47D3-9217-01420B3A58A6}" type="parTrans" cxnId="{78384AEB-C059-45CE-8817-47677B790E28}">
      <dgm:prSet/>
      <dgm:spPr/>
      <dgm:t>
        <a:bodyPr/>
        <a:lstStyle/>
        <a:p>
          <a:endParaRPr lang="en-US"/>
        </a:p>
      </dgm:t>
    </dgm:pt>
    <dgm:pt modelId="{3E5D5D9A-D8C7-49CD-957E-08236022139B}" type="sibTrans" cxnId="{78384AEB-C059-45CE-8817-47677B790E28}">
      <dgm:prSet/>
      <dgm:spPr/>
      <dgm:t>
        <a:bodyPr/>
        <a:lstStyle/>
        <a:p>
          <a:endParaRPr lang="en-US"/>
        </a:p>
      </dgm:t>
    </dgm:pt>
    <dgm:pt modelId="{E9C267AE-D813-49B9-A710-A985F7F9C9C7}">
      <dgm:prSet/>
      <dgm:spPr/>
      <dgm:t>
        <a:bodyPr/>
        <a:lstStyle/>
        <a:p>
          <a:r>
            <a:rPr lang="en-US" b="0" i="0" dirty="0"/>
            <a:t>➍  </a:t>
          </a:r>
          <a:r>
            <a:rPr lang="ko-KR" b="0" i="0" dirty="0"/>
            <a:t>모델 평가는 학습이 완료된 모델을 사용해 예측해보고</a:t>
          </a:r>
          <a:r>
            <a:rPr lang="en-US" b="0" i="0" dirty="0"/>
            <a:t>, </a:t>
          </a:r>
          <a:r>
            <a:rPr lang="ko-KR" b="0" i="0" dirty="0"/>
            <a:t>결과를 평가하는 단계입니다</a:t>
          </a:r>
          <a:r>
            <a:rPr lang="en-US" b="0" i="0" dirty="0"/>
            <a:t>. </a:t>
          </a:r>
          <a:r>
            <a:rPr lang="ko-KR" b="0" i="0" dirty="0"/>
            <a:t>보통 학습된 모델 여러 개를 준비해 비교해보고 가장 좋은 모델을 선정합니다</a:t>
          </a:r>
          <a:r>
            <a:rPr lang="en-US" b="0" i="0" dirty="0"/>
            <a:t>.</a:t>
          </a:r>
          <a:endParaRPr lang="en-US" dirty="0"/>
        </a:p>
      </dgm:t>
    </dgm:pt>
    <dgm:pt modelId="{BEBF2C5C-01C1-447E-B851-7EACE552FADD}" type="parTrans" cxnId="{DAD813D3-44DF-443D-AED1-CF675AC8B09D}">
      <dgm:prSet/>
      <dgm:spPr/>
      <dgm:t>
        <a:bodyPr/>
        <a:lstStyle/>
        <a:p>
          <a:endParaRPr lang="en-US"/>
        </a:p>
      </dgm:t>
    </dgm:pt>
    <dgm:pt modelId="{3A6D5D01-D2CE-4F73-9DDB-1E0222373C38}" type="sibTrans" cxnId="{DAD813D3-44DF-443D-AED1-CF675AC8B09D}">
      <dgm:prSet/>
      <dgm:spPr/>
      <dgm:t>
        <a:bodyPr/>
        <a:lstStyle/>
        <a:p>
          <a:endParaRPr lang="en-US"/>
        </a:p>
      </dgm:t>
    </dgm:pt>
    <dgm:pt modelId="{4BD3EFCE-4297-47A1-A2F9-8D8B692C882E}">
      <dgm:prSet/>
      <dgm:spPr/>
      <dgm:t>
        <a:bodyPr/>
        <a:lstStyle/>
        <a:p>
          <a:r>
            <a:rPr lang="en-US" b="0" i="0" dirty="0"/>
            <a:t>➎ </a:t>
          </a:r>
          <a:r>
            <a:rPr lang="ko-KR" b="0" i="0" dirty="0"/>
            <a:t>모델 배포는 </a:t>
          </a:r>
          <a:r>
            <a:rPr lang="ko-KR" b="0" i="0" dirty="0" err="1"/>
            <a:t>머신러닝</a:t>
          </a:r>
          <a:r>
            <a:rPr lang="en-US" b="0" i="0" dirty="0"/>
            <a:t> </a:t>
          </a:r>
          <a:r>
            <a:rPr lang="ko-KR" b="0" i="0" dirty="0"/>
            <a:t>결과물을 활용하는 단계입니다</a:t>
          </a:r>
          <a:r>
            <a:rPr lang="en-US" b="0" i="0" dirty="0"/>
            <a:t>. </a:t>
          </a:r>
          <a:r>
            <a:rPr lang="ko-KR" b="0" i="0" dirty="0"/>
            <a:t>예를 들어 예측 모델을 배포해 서비스에 직</a:t>
          </a:r>
          <a:r>
            <a:rPr lang="en-US" b="0" i="0" dirty="0"/>
            <a:t>/</a:t>
          </a:r>
          <a:r>
            <a:rPr lang="ko-KR" b="0" i="0" dirty="0"/>
            <a:t>간접적으로 활용하거나</a:t>
          </a:r>
          <a:r>
            <a:rPr lang="en-US" b="0" i="0" dirty="0"/>
            <a:t>, </a:t>
          </a:r>
          <a:r>
            <a:rPr lang="ko-KR" b="0" i="0" dirty="0"/>
            <a:t>예측 결과물을 대시보드 형태로 시각화해 공개하는 단계</a:t>
          </a:r>
          <a:r>
            <a:rPr lang="en-US" b="0" i="0" dirty="0"/>
            <a:t>.</a:t>
          </a:r>
          <a:endParaRPr lang="en-US" dirty="0"/>
        </a:p>
      </dgm:t>
    </dgm:pt>
    <dgm:pt modelId="{86EF0435-F385-4B2B-B4CF-4DABF7F959C2}" type="parTrans" cxnId="{23A70CD9-DA40-48C4-9E67-A059BD5B54EC}">
      <dgm:prSet/>
      <dgm:spPr/>
      <dgm:t>
        <a:bodyPr/>
        <a:lstStyle/>
        <a:p>
          <a:endParaRPr lang="en-US"/>
        </a:p>
      </dgm:t>
    </dgm:pt>
    <dgm:pt modelId="{81C7FF5E-259D-4386-B02F-E4E4FAEE4570}" type="sibTrans" cxnId="{23A70CD9-DA40-48C4-9E67-A059BD5B54EC}">
      <dgm:prSet/>
      <dgm:spPr/>
      <dgm:t>
        <a:bodyPr/>
        <a:lstStyle/>
        <a:p>
          <a:endParaRPr lang="en-US"/>
        </a:p>
      </dgm:t>
    </dgm:pt>
    <dgm:pt modelId="{ADC0D83E-6209-43CA-8CC5-C4E329131483}" type="pres">
      <dgm:prSet presAssocID="{B08D85D8-78B9-42E3-8076-40DB652381E4}" presName="linear" presStyleCnt="0">
        <dgm:presLayoutVars>
          <dgm:animLvl val="lvl"/>
          <dgm:resizeHandles val="exact"/>
        </dgm:presLayoutVars>
      </dgm:prSet>
      <dgm:spPr/>
    </dgm:pt>
    <dgm:pt modelId="{38FABFE2-6C35-427B-A7E2-292319CF2095}" type="pres">
      <dgm:prSet presAssocID="{5323390E-C140-4734-B11B-3DCBFC3EC4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6B7F03-CED6-4085-97B2-4263ABFC1863}" type="pres">
      <dgm:prSet presAssocID="{AA433FA1-033B-48A8-A496-4C6FD341B199}" presName="spacer" presStyleCnt="0"/>
      <dgm:spPr/>
    </dgm:pt>
    <dgm:pt modelId="{C34BA5C6-C9EA-4AFD-9BEE-B7B1B7E75B64}" type="pres">
      <dgm:prSet presAssocID="{86CBE21E-D5ED-4950-8E23-612E445BBA6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0BE246-A38F-4718-B05A-3FE18F780C58}" type="pres">
      <dgm:prSet presAssocID="{715ACCC8-8752-4D87-B2AB-35D99EEA52DF}" presName="spacer" presStyleCnt="0"/>
      <dgm:spPr/>
    </dgm:pt>
    <dgm:pt modelId="{340D9714-AB86-4FF2-848B-D8880C1C3E20}" type="pres">
      <dgm:prSet presAssocID="{7016CD43-B4BF-427D-ABE7-C83D59E15A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75A3C5-224C-4587-80DF-91805FCDFB17}" type="pres">
      <dgm:prSet presAssocID="{3E5D5D9A-D8C7-49CD-957E-08236022139B}" presName="spacer" presStyleCnt="0"/>
      <dgm:spPr/>
    </dgm:pt>
    <dgm:pt modelId="{85759E4C-ADE2-48DC-9727-1EA8C9DF6463}" type="pres">
      <dgm:prSet presAssocID="{E9C267AE-D813-49B9-A710-A985F7F9C9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054142-E98E-4784-A1FC-F010970E486C}" type="pres">
      <dgm:prSet presAssocID="{3A6D5D01-D2CE-4F73-9DDB-1E0222373C38}" presName="spacer" presStyleCnt="0"/>
      <dgm:spPr/>
    </dgm:pt>
    <dgm:pt modelId="{0FB79BDB-8028-4C04-B9D8-C6E6B0AC36ED}" type="pres">
      <dgm:prSet presAssocID="{4BD3EFCE-4297-47A1-A2F9-8D8B692C88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CBC70E-54A7-4EDF-B40E-3119CCDC8686}" type="presOf" srcId="{7016CD43-B4BF-427D-ABE7-C83D59E15A2D}" destId="{340D9714-AB86-4FF2-848B-D8880C1C3E20}" srcOrd="0" destOrd="0" presId="urn:microsoft.com/office/officeart/2005/8/layout/vList2"/>
    <dgm:cxn modelId="{7E72FC40-AECC-44D7-9ACF-A9942F5FFF50}" type="presOf" srcId="{86CBE21E-D5ED-4950-8E23-612E445BBA6A}" destId="{C34BA5C6-C9EA-4AFD-9BEE-B7B1B7E75B64}" srcOrd="0" destOrd="0" presId="urn:microsoft.com/office/officeart/2005/8/layout/vList2"/>
    <dgm:cxn modelId="{6164514A-960E-41FF-BEEF-0C6DC5227F88}" srcId="{B08D85D8-78B9-42E3-8076-40DB652381E4}" destId="{5323390E-C140-4734-B11B-3DCBFC3EC479}" srcOrd="0" destOrd="0" parTransId="{3C29769C-97BA-4E08-96AB-A592AF996B9D}" sibTransId="{AA433FA1-033B-48A8-A496-4C6FD341B199}"/>
    <dgm:cxn modelId="{AF41AD78-1D9E-4982-B5B8-7DF385B3CF0F}" type="presOf" srcId="{B08D85D8-78B9-42E3-8076-40DB652381E4}" destId="{ADC0D83E-6209-43CA-8CC5-C4E329131483}" srcOrd="0" destOrd="0" presId="urn:microsoft.com/office/officeart/2005/8/layout/vList2"/>
    <dgm:cxn modelId="{796FA18A-BCA6-4B94-82A3-AA19046812C8}" type="presOf" srcId="{5323390E-C140-4734-B11B-3DCBFC3EC479}" destId="{38FABFE2-6C35-427B-A7E2-292319CF2095}" srcOrd="0" destOrd="0" presId="urn:microsoft.com/office/officeart/2005/8/layout/vList2"/>
    <dgm:cxn modelId="{DAD813D3-44DF-443D-AED1-CF675AC8B09D}" srcId="{B08D85D8-78B9-42E3-8076-40DB652381E4}" destId="{E9C267AE-D813-49B9-A710-A985F7F9C9C7}" srcOrd="3" destOrd="0" parTransId="{BEBF2C5C-01C1-447E-B851-7EACE552FADD}" sibTransId="{3A6D5D01-D2CE-4F73-9DDB-1E0222373C38}"/>
    <dgm:cxn modelId="{23A70CD9-DA40-48C4-9E67-A059BD5B54EC}" srcId="{B08D85D8-78B9-42E3-8076-40DB652381E4}" destId="{4BD3EFCE-4297-47A1-A2F9-8D8B692C882E}" srcOrd="4" destOrd="0" parTransId="{86EF0435-F385-4B2B-B4CF-4DABF7F959C2}" sibTransId="{81C7FF5E-259D-4386-B02F-E4E4FAEE4570}"/>
    <dgm:cxn modelId="{9A4142DE-01FE-4777-92D6-0902B56DA48C}" type="presOf" srcId="{4BD3EFCE-4297-47A1-A2F9-8D8B692C882E}" destId="{0FB79BDB-8028-4C04-B9D8-C6E6B0AC36ED}" srcOrd="0" destOrd="0" presId="urn:microsoft.com/office/officeart/2005/8/layout/vList2"/>
    <dgm:cxn modelId="{D7262CE5-05C8-4950-A4B8-D9EBC1EC3F7D}" type="presOf" srcId="{E9C267AE-D813-49B9-A710-A985F7F9C9C7}" destId="{85759E4C-ADE2-48DC-9727-1EA8C9DF6463}" srcOrd="0" destOrd="0" presId="urn:microsoft.com/office/officeart/2005/8/layout/vList2"/>
    <dgm:cxn modelId="{78384AEB-C059-45CE-8817-47677B790E28}" srcId="{B08D85D8-78B9-42E3-8076-40DB652381E4}" destId="{7016CD43-B4BF-427D-ABE7-C83D59E15A2D}" srcOrd="2" destOrd="0" parTransId="{F50126B7-DBB8-47D3-9217-01420B3A58A6}" sibTransId="{3E5D5D9A-D8C7-49CD-957E-08236022139B}"/>
    <dgm:cxn modelId="{37AB00FE-F376-4FA5-99C3-66396F14A043}" srcId="{B08D85D8-78B9-42E3-8076-40DB652381E4}" destId="{86CBE21E-D5ED-4950-8E23-612E445BBA6A}" srcOrd="1" destOrd="0" parTransId="{26CEE5DA-C5A6-48C6-9EB1-FA37E0D13026}" sibTransId="{715ACCC8-8752-4D87-B2AB-35D99EEA52DF}"/>
    <dgm:cxn modelId="{F5719373-AAFB-4395-B95A-E98E67B8790F}" type="presParOf" srcId="{ADC0D83E-6209-43CA-8CC5-C4E329131483}" destId="{38FABFE2-6C35-427B-A7E2-292319CF2095}" srcOrd="0" destOrd="0" presId="urn:microsoft.com/office/officeart/2005/8/layout/vList2"/>
    <dgm:cxn modelId="{68484227-AEC6-4E8E-B7EE-8E4E667041B5}" type="presParOf" srcId="{ADC0D83E-6209-43CA-8CC5-C4E329131483}" destId="{CB6B7F03-CED6-4085-97B2-4263ABFC1863}" srcOrd="1" destOrd="0" presId="urn:microsoft.com/office/officeart/2005/8/layout/vList2"/>
    <dgm:cxn modelId="{21A43C15-E946-4F03-9A29-C187BA19701D}" type="presParOf" srcId="{ADC0D83E-6209-43CA-8CC5-C4E329131483}" destId="{C34BA5C6-C9EA-4AFD-9BEE-B7B1B7E75B64}" srcOrd="2" destOrd="0" presId="urn:microsoft.com/office/officeart/2005/8/layout/vList2"/>
    <dgm:cxn modelId="{306CCA3E-641B-4760-BA34-0DF41A8CCDBE}" type="presParOf" srcId="{ADC0D83E-6209-43CA-8CC5-C4E329131483}" destId="{5C0BE246-A38F-4718-B05A-3FE18F780C58}" srcOrd="3" destOrd="0" presId="urn:microsoft.com/office/officeart/2005/8/layout/vList2"/>
    <dgm:cxn modelId="{7D143DCD-3FF2-42BA-B77C-BF22E44CE11F}" type="presParOf" srcId="{ADC0D83E-6209-43CA-8CC5-C4E329131483}" destId="{340D9714-AB86-4FF2-848B-D8880C1C3E20}" srcOrd="4" destOrd="0" presId="urn:microsoft.com/office/officeart/2005/8/layout/vList2"/>
    <dgm:cxn modelId="{88192FF6-3A40-4993-97B9-A4A71F01C4A8}" type="presParOf" srcId="{ADC0D83E-6209-43CA-8CC5-C4E329131483}" destId="{D575A3C5-224C-4587-80DF-91805FCDFB17}" srcOrd="5" destOrd="0" presId="urn:microsoft.com/office/officeart/2005/8/layout/vList2"/>
    <dgm:cxn modelId="{5E46A142-1AB5-4E10-93F4-85B9B9FBF321}" type="presParOf" srcId="{ADC0D83E-6209-43CA-8CC5-C4E329131483}" destId="{85759E4C-ADE2-48DC-9727-1EA8C9DF6463}" srcOrd="6" destOrd="0" presId="urn:microsoft.com/office/officeart/2005/8/layout/vList2"/>
    <dgm:cxn modelId="{FCF7417C-A935-408F-970B-FBB964D036EA}" type="presParOf" srcId="{ADC0D83E-6209-43CA-8CC5-C4E329131483}" destId="{5D054142-E98E-4784-A1FC-F010970E486C}" srcOrd="7" destOrd="0" presId="urn:microsoft.com/office/officeart/2005/8/layout/vList2"/>
    <dgm:cxn modelId="{A4D44A8C-1417-43C7-BCA1-81E6FE34AF23}" type="presParOf" srcId="{ADC0D83E-6209-43CA-8CC5-C4E329131483}" destId="{0FB79BDB-8028-4C04-B9D8-C6E6B0AC36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3BAD92-89D3-480A-B7A5-37AC080C75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0DB1-F4F3-4CE5-B75B-B9BBC233909C}">
      <dgm:prSet/>
      <dgm:spPr/>
      <dgm:t>
        <a:bodyPr/>
        <a:lstStyle/>
        <a:p>
          <a:pPr algn="l"/>
          <a:r>
            <a:rPr lang="en-US" b="0" i="0" dirty="0"/>
            <a:t>Feature Engineering</a:t>
          </a:r>
          <a:r>
            <a:rPr lang="ko-KR" b="0" i="0" dirty="0"/>
            <a:t>은 머신 러닝 모델에 사용될 데이터의 특성을 설계하거나 변형하는 과정을 의미합니다</a:t>
          </a:r>
          <a:r>
            <a:rPr lang="en-US" b="0" i="0" dirty="0"/>
            <a:t>. </a:t>
          </a:r>
          <a:r>
            <a:rPr lang="ko-KR" b="0" i="0" dirty="0"/>
            <a:t>이는 모델이 데이터에서 패턴을 더 잘 파악하고</a:t>
          </a:r>
          <a:r>
            <a:rPr lang="en-US" b="0" i="0" dirty="0"/>
            <a:t>, </a:t>
          </a:r>
          <a:r>
            <a:rPr lang="ko-KR" b="0" i="0" dirty="0"/>
            <a:t>예측 성능을 향상시키는 데 도움이 됩니다</a:t>
          </a:r>
          <a:r>
            <a:rPr lang="en-US" b="0" i="0" dirty="0"/>
            <a:t>. </a:t>
          </a:r>
          <a:r>
            <a:rPr lang="ko-KR" b="0" i="0" dirty="0"/>
            <a:t>아래는 </a:t>
          </a:r>
          <a:r>
            <a:rPr lang="en-US" b="0" i="0" dirty="0"/>
            <a:t>Feature Engineering</a:t>
          </a:r>
          <a:r>
            <a:rPr lang="ko-KR" b="0" i="0" dirty="0"/>
            <a:t>의 주요 개념과 목표에 대한 자세한 설명입니다</a:t>
          </a:r>
          <a:r>
            <a:rPr lang="en-US" b="0" i="0" dirty="0"/>
            <a:t>:</a:t>
          </a:r>
          <a:endParaRPr lang="en-US" dirty="0"/>
        </a:p>
      </dgm:t>
    </dgm:pt>
    <dgm:pt modelId="{F2209E2A-492A-4309-9919-8F6A7E40BD68}" type="parTrans" cxnId="{6CB28802-E9AF-46C7-BB02-3AE9C3E68190}">
      <dgm:prSet/>
      <dgm:spPr/>
      <dgm:t>
        <a:bodyPr/>
        <a:lstStyle/>
        <a:p>
          <a:endParaRPr lang="en-US"/>
        </a:p>
      </dgm:t>
    </dgm:pt>
    <dgm:pt modelId="{D662DCC6-9D7A-4192-948D-86AD3D3D0FA6}" type="sibTrans" cxnId="{6CB28802-E9AF-46C7-BB02-3AE9C3E68190}">
      <dgm:prSet/>
      <dgm:spPr/>
      <dgm:t>
        <a:bodyPr/>
        <a:lstStyle/>
        <a:p>
          <a:endParaRPr lang="en-US"/>
        </a:p>
      </dgm:t>
    </dgm:pt>
    <dgm:pt modelId="{91F89F35-1177-4612-A82A-217A0F8310EA}">
      <dgm:prSet/>
      <dgm:spPr/>
      <dgm:t>
        <a:bodyPr/>
        <a:lstStyle/>
        <a:p>
          <a:r>
            <a:rPr lang="ko-KR" b="1" i="0"/>
            <a:t>특성 선택 </a:t>
          </a:r>
          <a:r>
            <a:rPr lang="en-US" b="1" i="0"/>
            <a:t>(Feature Selection):</a:t>
          </a:r>
          <a:endParaRPr lang="en-US"/>
        </a:p>
      </dgm:t>
    </dgm:pt>
    <dgm:pt modelId="{25C41300-BD33-447F-ACDD-80345D60F67F}" type="parTrans" cxnId="{AB3BB96E-866E-4339-B3D9-FE315F579FCF}">
      <dgm:prSet/>
      <dgm:spPr/>
      <dgm:t>
        <a:bodyPr/>
        <a:lstStyle/>
        <a:p>
          <a:endParaRPr lang="en-US"/>
        </a:p>
      </dgm:t>
    </dgm:pt>
    <dgm:pt modelId="{110C05EB-CC50-4B6B-B5B0-E11DD55E7F12}" type="sibTrans" cxnId="{AB3BB96E-866E-4339-B3D9-FE315F579FCF}">
      <dgm:prSet/>
      <dgm:spPr/>
      <dgm:t>
        <a:bodyPr/>
        <a:lstStyle/>
        <a:p>
          <a:endParaRPr lang="en-US"/>
        </a:p>
      </dgm:t>
    </dgm:pt>
    <dgm:pt modelId="{6D8427B5-22D7-40A3-8E82-98D82DEA19C1}">
      <dgm:prSet custT="1"/>
      <dgm:spPr/>
      <dgm:t>
        <a:bodyPr/>
        <a:lstStyle/>
        <a:p>
          <a:r>
            <a:rPr lang="ko-KR" sz="1000" b="0" i="0" dirty="0"/>
            <a:t>데이터의 모든 특성이 항상 모델 성능을 향상시키지 않습니다</a:t>
          </a:r>
          <a:r>
            <a:rPr lang="en-US" sz="1000" b="0" i="0" dirty="0"/>
            <a:t>. </a:t>
          </a:r>
          <a:r>
            <a:rPr lang="ko-KR" sz="1000" b="0" i="0" dirty="0"/>
            <a:t>때로는 중요한 특성만을 선택하는 것이 유용합니다</a:t>
          </a:r>
          <a:r>
            <a:rPr lang="en-US" sz="1000" b="0" i="0" dirty="0"/>
            <a:t>.</a:t>
          </a:r>
          <a:endParaRPr lang="en-US" sz="1000" dirty="0"/>
        </a:p>
      </dgm:t>
    </dgm:pt>
    <dgm:pt modelId="{6152B40C-EC10-453C-9341-E0445775999D}" type="parTrans" cxnId="{BFD1938C-05B6-461F-8D59-EA65462EEB67}">
      <dgm:prSet/>
      <dgm:spPr/>
      <dgm:t>
        <a:bodyPr/>
        <a:lstStyle/>
        <a:p>
          <a:endParaRPr lang="en-US"/>
        </a:p>
      </dgm:t>
    </dgm:pt>
    <dgm:pt modelId="{951BCAF1-B4B9-45D7-A5B3-9DC3B10D323F}" type="sibTrans" cxnId="{BFD1938C-05B6-461F-8D59-EA65462EEB67}">
      <dgm:prSet/>
      <dgm:spPr/>
      <dgm:t>
        <a:bodyPr/>
        <a:lstStyle/>
        <a:p>
          <a:endParaRPr lang="en-US"/>
        </a:p>
      </dgm:t>
    </dgm:pt>
    <dgm:pt modelId="{C2177934-5B7A-441E-A261-B3B602D3BE7D}">
      <dgm:prSet custT="1"/>
      <dgm:spPr/>
      <dgm:t>
        <a:bodyPr/>
        <a:lstStyle/>
        <a:p>
          <a:r>
            <a:rPr lang="ko-KR" sz="1000" b="0" i="0" dirty="0"/>
            <a:t>불필요한 특성을 제거하고</a:t>
          </a:r>
          <a:r>
            <a:rPr lang="en-US" sz="1000" b="0" i="0" dirty="0"/>
            <a:t>, </a:t>
          </a:r>
          <a:r>
            <a:rPr lang="ko-KR" sz="1000" b="0" i="0" dirty="0"/>
            <a:t>모델의 복잡성을 줄이기 위해 사용됩니다</a:t>
          </a:r>
          <a:r>
            <a:rPr lang="en-US" sz="1000" b="0" i="0" dirty="0"/>
            <a:t>.</a:t>
          </a:r>
          <a:endParaRPr lang="en-US" sz="1000" dirty="0"/>
        </a:p>
      </dgm:t>
    </dgm:pt>
    <dgm:pt modelId="{671B5636-2B6B-4B7E-A81E-D7DE3E4DA99B}" type="parTrans" cxnId="{2FDCBEEB-E789-4F27-B792-FC0AD4D52773}">
      <dgm:prSet/>
      <dgm:spPr/>
      <dgm:t>
        <a:bodyPr/>
        <a:lstStyle/>
        <a:p>
          <a:endParaRPr lang="en-US"/>
        </a:p>
      </dgm:t>
    </dgm:pt>
    <dgm:pt modelId="{D0A016B2-9E2F-4B75-B103-AA1E346593EF}" type="sibTrans" cxnId="{2FDCBEEB-E789-4F27-B792-FC0AD4D52773}">
      <dgm:prSet/>
      <dgm:spPr/>
      <dgm:t>
        <a:bodyPr/>
        <a:lstStyle/>
        <a:p>
          <a:endParaRPr lang="en-US"/>
        </a:p>
      </dgm:t>
    </dgm:pt>
    <dgm:pt modelId="{2C40C0BE-8E7C-4887-B0B0-F371971B740C}">
      <dgm:prSet/>
      <dgm:spPr/>
      <dgm:t>
        <a:bodyPr/>
        <a:lstStyle/>
        <a:p>
          <a:r>
            <a:rPr lang="ko-KR" b="1" i="0" dirty="0"/>
            <a:t>새로운 특성 생성 </a:t>
          </a:r>
          <a:r>
            <a:rPr lang="en-US" b="1" i="0" dirty="0"/>
            <a:t>(Feature Creation):</a:t>
          </a:r>
          <a:endParaRPr lang="en-US" dirty="0"/>
        </a:p>
      </dgm:t>
    </dgm:pt>
    <dgm:pt modelId="{69F5DE62-DBC3-4C4C-905B-10CD23B9A629}" type="parTrans" cxnId="{8019C7F6-C1E3-454F-A534-8FC4BFBD6384}">
      <dgm:prSet/>
      <dgm:spPr/>
      <dgm:t>
        <a:bodyPr/>
        <a:lstStyle/>
        <a:p>
          <a:endParaRPr lang="en-US"/>
        </a:p>
      </dgm:t>
    </dgm:pt>
    <dgm:pt modelId="{DFCDA38A-D7E4-4006-8FA3-AB80129CDDB8}" type="sibTrans" cxnId="{8019C7F6-C1E3-454F-A534-8FC4BFBD6384}">
      <dgm:prSet/>
      <dgm:spPr/>
      <dgm:t>
        <a:bodyPr/>
        <a:lstStyle/>
        <a:p>
          <a:endParaRPr lang="en-US"/>
        </a:p>
      </dgm:t>
    </dgm:pt>
    <dgm:pt modelId="{C623CC9A-AA15-426A-990E-2FFACDD7FA9F}">
      <dgm:prSet custT="1"/>
      <dgm:spPr/>
      <dgm:t>
        <a:bodyPr/>
        <a:lstStyle/>
        <a:p>
          <a:r>
            <a:rPr lang="ko-KR" sz="1000" b="0" i="0" dirty="0"/>
            <a:t>기존의 특성을 이용하여 새로운 특성을 만드는 것이 중요합니다</a:t>
          </a:r>
          <a:r>
            <a:rPr lang="en-US" sz="1000" b="0" i="0" dirty="0"/>
            <a:t>.</a:t>
          </a:r>
          <a:endParaRPr lang="en-US" sz="1000" dirty="0"/>
        </a:p>
      </dgm:t>
    </dgm:pt>
    <dgm:pt modelId="{FBDD6123-2C9B-4075-A1EB-887F8056C821}" type="parTrans" cxnId="{41EC6BAA-ADC4-4F1D-9851-876A57C180CC}">
      <dgm:prSet/>
      <dgm:spPr/>
      <dgm:t>
        <a:bodyPr/>
        <a:lstStyle/>
        <a:p>
          <a:endParaRPr lang="en-US"/>
        </a:p>
      </dgm:t>
    </dgm:pt>
    <dgm:pt modelId="{4441EA14-4B87-4F76-940A-D342941F076D}" type="sibTrans" cxnId="{41EC6BAA-ADC4-4F1D-9851-876A57C180CC}">
      <dgm:prSet/>
      <dgm:spPr/>
      <dgm:t>
        <a:bodyPr/>
        <a:lstStyle/>
        <a:p>
          <a:endParaRPr lang="en-US"/>
        </a:p>
      </dgm:t>
    </dgm:pt>
    <dgm:pt modelId="{6FC08683-43DB-40A5-A0DA-D500714F3CCE}">
      <dgm:prSet custT="1"/>
      <dgm:spPr/>
      <dgm:t>
        <a:bodyPr/>
        <a:lstStyle/>
        <a:p>
          <a:r>
            <a:rPr lang="ko-KR" sz="1000" b="0" i="0" dirty="0"/>
            <a:t>예를 들어</a:t>
          </a:r>
          <a:r>
            <a:rPr lang="en-US" sz="1000" b="0" i="0" dirty="0"/>
            <a:t>, </a:t>
          </a:r>
          <a:r>
            <a:rPr lang="ko-KR" sz="1000" b="0" i="0" dirty="0"/>
            <a:t>길이와 너비를 이용하여 면적을 계산하는 등의 방식으로 새로운 의미 있는 특성을 만들 수 있습니다</a:t>
          </a:r>
          <a:r>
            <a:rPr lang="en-US" sz="1000" b="0" i="0" dirty="0"/>
            <a:t>.</a:t>
          </a:r>
          <a:endParaRPr lang="en-US" sz="1000" dirty="0"/>
        </a:p>
      </dgm:t>
    </dgm:pt>
    <dgm:pt modelId="{19FF8905-F3DF-4611-8231-96FB2D3FB031}" type="parTrans" cxnId="{CB59EE17-FCE0-4DA9-92CA-2B8ADE732B92}">
      <dgm:prSet/>
      <dgm:spPr/>
      <dgm:t>
        <a:bodyPr/>
        <a:lstStyle/>
        <a:p>
          <a:endParaRPr lang="en-US"/>
        </a:p>
      </dgm:t>
    </dgm:pt>
    <dgm:pt modelId="{208F4E45-854A-4263-B970-FFF4640B10FF}" type="sibTrans" cxnId="{CB59EE17-FCE0-4DA9-92CA-2B8ADE732B92}">
      <dgm:prSet/>
      <dgm:spPr/>
      <dgm:t>
        <a:bodyPr/>
        <a:lstStyle/>
        <a:p>
          <a:endParaRPr lang="en-US"/>
        </a:p>
      </dgm:t>
    </dgm:pt>
    <dgm:pt modelId="{8D3931AF-8666-4709-9D3F-73F9EF55FDED}">
      <dgm:prSet/>
      <dgm:spPr/>
      <dgm:t>
        <a:bodyPr/>
        <a:lstStyle/>
        <a:p>
          <a:r>
            <a:rPr lang="ko-KR" b="1" i="0" dirty="0"/>
            <a:t>범주형 변수 처리 </a:t>
          </a:r>
          <a:r>
            <a:rPr lang="en-US" b="1" i="0" dirty="0"/>
            <a:t>(Handling Categorical Variables):</a:t>
          </a:r>
          <a:endParaRPr lang="en-US" dirty="0"/>
        </a:p>
      </dgm:t>
    </dgm:pt>
    <dgm:pt modelId="{BE168429-8851-4DB8-9933-97A591604890}" type="parTrans" cxnId="{EF7F03B9-5B12-456E-BD6A-5905BEC32593}">
      <dgm:prSet/>
      <dgm:spPr/>
      <dgm:t>
        <a:bodyPr/>
        <a:lstStyle/>
        <a:p>
          <a:endParaRPr lang="en-US"/>
        </a:p>
      </dgm:t>
    </dgm:pt>
    <dgm:pt modelId="{90852D61-292C-4ACC-BA78-39ACF07CC1CC}" type="sibTrans" cxnId="{EF7F03B9-5B12-456E-BD6A-5905BEC32593}">
      <dgm:prSet/>
      <dgm:spPr/>
      <dgm:t>
        <a:bodyPr/>
        <a:lstStyle/>
        <a:p>
          <a:endParaRPr lang="en-US"/>
        </a:p>
      </dgm:t>
    </dgm:pt>
    <dgm:pt modelId="{00CDF075-EB00-4D45-958C-3A2CC4DE8574}">
      <dgm:prSet custT="1"/>
      <dgm:spPr/>
      <dgm:t>
        <a:bodyPr/>
        <a:lstStyle/>
        <a:p>
          <a:r>
            <a:rPr lang="ko-KR" sz="1000" b="0" i="0"/>
            <a:t>머신 러닝 모델은 주로 수치형 데이터를 다루기 때문에</a:t>
          </a:r>
          <a:r>
            <a:rPr lang="en-US" sz="1000" b="0" i="0"/>
            <a:t>, </a:t>
          </a:r>
          <a:r>
            <a:rPr lang="ko-KR" sz="1000" b="0" i="0"/>
            <a:t>범주형 변수를 수치형으로 변환해야 합니다</a:t>
          </a:r>
          <a:r>
            <a:rPr lang="en-US" sz="1000" b="0" i="0"/>
            <a:t>.</a:t>
          </a:r>
          <a:endParaRPr lang="en-US" sz="1000"/>
        </a:p>
      </dgm:t>
    </dgm:pt>
    <dgm:pt modelId="{31015BE2-5286-4EAB-A474-7CFDD8B92F11}" type="parTrans" cxnId="{51F057ED-2EE0-4F2F-994C-8011C1D30F40}">
      <dgm:prSet/>
      <dgm:spPr/>
      <dgm:t>
        <a:bodyPr/>
        <a:lstStyle/>
        <a:p>
          <a:endParaRPr lang="en-US"/>
        </a:p>
      </dgm:t>
    </dgm:pt>
    <dgm:pt modelId="{605434DC-EB51-47A7-8911-0453ED5817E4}" type="sibTrans" cxnId="{51F057ED-2EE0-4F2F-994C-8011C1D30F40}">
      <dgm:prSet/>
      <dgm:spPr/>
      <dgm:t>
        <a:bodyPr/>
        <a:lstStyle/>
        <a:p>
          <a:endParaRPr lang="en-US"/>
        </a:p>
      </dgm:t>
    </dgm:pt>
    <dgm:pt modelId="{6F0D46A5-70FD-49D4-8EF6-DFFCE28460AC}">
      <dgm:prSet custT="1"/>
      <dgm:spPr/>
      <dgm:t>
        <a:bodyPr/>
        <a:lstStyle/>
        <a:p>
          <a:r>
            <a:rPr lang="en-US" sz="1000" b="0" i="0" dirty="0"/>
            <a:t>One-Hot Encoding, Label Encoding </a:t>
          </a:r>
          <a:r>
            <a:rPr lang="ko-KR" sz="1000" b="0" i="0" dirty="0"/>
            <a:t>등을 사용하여 범주형 변수를 처리합니다</a:t>
          </a:r>
          <a:r>
            <a:rPr lang="en-US" sz="1000" b="0" i="0" dirty="0"/>
            <a:t>.</a:t>
          </a:r>
          <a:endParaRPr lang="en-US" sz="1000" dirty="0"/>
        </a:p>
      </dgm:t>
    </dgm:pt>
    <dgm:pt modelId="{EE671044-86C6-4CC6-9F50-9A250588843A}" type="parTrans" cxnId="{68970021-E9E1-4EE2-9F91-ED2BEF1D24AE}">
      <dgm:prSet/>
      <dgm:spPr/>
      <dgm:t>
        <a:bodyPr/>
        <a:lstStyle/>
        <a:p>
          <a:endParaRPr lang="en-US"/>
        </a:p>
      </dgm:t>
    </dgm:pt>
    <dgm:pt modelId="{EB7800E9-643E-4963-9BFC-3B62155C0008}" type="sibTrans" cxnId="{68970021-E9E1-4EE2-9F91-ED2BEF1D24AE}">
      <dgm:prSet/>
      <dgm:spPr/>
      <dgm:t>
        <a:bodyPr/>
        <a:lstStyle/>
        <a:p>
          <a:endParaRPr lang="en-US"/>
        </a:p>
      </dgm:t>
    </dgm:pt>
    <dgm:pt modelId="{87E2432A-1CC0-4228-873F-9FC39FD5D6C3}">
      <dgm:prSet/>
      <dgm:spPr/>
      <dgm:t>
        <a:bodyPr/>
        <a:lstStyle/>
        <a:p>
          <a:r>
            <a:rPr lang="ko-KR" b="1" i="0" dirty="0" err="1"/>
            <a:t>결측값</a:t>
          </a:r>
          <a:r>
            <a:rPr lang="ko-KR" b="1" i="0" dirty="0"/>
            <a:t> 처리 </a:t>
          </a:r>
          <a:r>
            <a:rPr lang="en-US" b="1" i="0" dirty="0"/>
            <a:t>(Handling Missing Values):</a:t>
          </a:r>
          <a:endParaRPr lang="en-US" dirty="0"/>
        </a:p>
      </dgm:t>
    </dgm:pt>
    <dgm:pt modelId="{4ADA636F-F1B2-461B-B29F-AB1A6CAA4E92}" type="parTrans" cxnId="{8A851AEF-B069-4478-9954-1841A8B27D24}">
      <dgm:prSet/>
      <dgm:spPr/>
      <dgm:t>
        <a:bodyPr/>
        <a:lstStyle/>
        <a:p>
          <a:endParaRPr lang="en-US"/>
        </a:p>
      </dgm:t>
    </dgm:pt>
    <dgm:pt modelId="{B5253B7A-6680-4272-8486-A9327832356D}" type="sibTrans" cxnId="{8A851AEF-B069-4478-9954-1841A8B27D24}">
      <dgm:prSet/>
      <dgm:spPr/>
      <dgm:t>
        <a:bodyPr/>
        <a:lstStyle/>
        <a:p>
          <a:endParaRPr lang="en-US"/>
        </a:p>
      </dgm:t>
    </dgm:pt>
    <dgm:pt modelId="{C8909A54-D16A-457C-B42B-BE12892D02CF}">
      <dgm:prSet custT="1"/>
      <dgm:spPr/>
      <dgm:t>
        <a:bodyPr/>
        <a:lstStyle/>
        <a:p>
          <a:r>
            <a:rPr lang="ko-KR" sz="1000" b="0" i="0"/>
            <a:t>결측값이 있는 경우</a:t>
          </a:r>
          <a:r>
            <a:rPr lang="en-US" sz="1000" b="0" i="0"/>
            <a:t>, </a:t>
          </a:r>
          <a:r>
            <a:rPr lang="ko-KR" sz="1000" b="0" i="0"/>
            <a:t>적절한 방법으로 대체하거나 제거해야 합니다</a:t>
          </a:r>
          <a:r>
            <a:rPr lang="en-US" sz="1000" b="0" i="0"/>
            <a:t>.</a:t>
          </a:r>
          <a:endParaRPr lang="en-US" sz="1000"/>
        </a:p>
      </dgm:t>
    </dgm:pt>
    <dgm:pt modelId="{A201639B-71BF-4330-BA6F-04D0FBE6C6DE}" type="parTrans" cxnId="{1317E990-25A4-465C-A50B-64C954FFE15F}">
      <dgm:prSet/>
      <dgm:spPr/>
      <dgm:t>
        <a:bodyPr/>
        <a:lstStyle/>
        <a:p>
          <a:endParaRPr lang="en-US"/>
        </a:p>
      </dgm:t>
    </dgm:pt>
    <dgm:pt modelId="{F754C87F-908C-468E-9E0E-45A003A46C0E}" type="sibTrans" cxnId="{1317E990-25A4-465C-A50B-64C954FFE15F}">
      <dgm:prSet/>
      <dgm:spPr/>
      <dgm:t>
        <a:bodyPr/>
        <a:lstStyle/>
        <a:p>
          <a:endParaRPr lang="en-US"/>
        </a:p>
      </dgm:t>
    </dgm:pt>
    <dgm:pt modelId="{44092AE9-4AB7-4192-A578-FE32A0448DCE}">
      <dgm:prSet custT="1"/>
      <dgm:spPr/>
      <dgm:t>
        <a:bodyPr/>
        <a:lstStyle/>
        <a:p>
          <a:r>
            <a:rPr lang="ko-KR" sz="1000" b="0" i="0"/>
            <a:t>평균값</a:t>
          </a:r>
          <a:r>
            <a:rPr lang="en-US" sz="1000" b="0" i="0"/>
            <a:t>, </a:t>
          </a:r>
          <a:r>
            <a:rPr lang="ko-KR" sz="1000" b="0" i="0"/>
            <a:t>중앙값</a:t>
          </a:r>
          <a:r>
            <a:rPr lang="en-US" sz="1000" b="0" i="0"/>
            <a:t>, </a:t>
          </a:r>
          <a:r>
            <a:rPr lang="ko-KR" sz="1000" b="0" i="0"/>
            <a:t>특정 값으로 대체하는 등의 전략이 사용됩니다</a:t>
          </a:r>
          <a:r>
            <a:rPr lang="en-US" sz="1000" b="0" i="0"/>
            <a:t>.</a:t>
          </a:r>
          <a:endParaRPr lang="en-US" sz="1000"/>
        </a:p>
      </dgm:t>
    </dgm:pt>
    <dgm:pt modelId="{BC911329-AD2A-4873-B211-96073D18DCCC}" type="parTrans" cxnId="{086BE6FF-1A59-4EF6-B346-AA91EA6B5E04}">
      <dgm:prSet/>
      <dgm:spPr/>
      <dgm:t>
        <a:bodyPr/>
        <a:lstStyle/>
        <a:p>
          <a:endParaRPr lang="en-US"/>
        </a:p>
      </dgm:t>
    </dgm:pt>
    <dgm:pt modelId="{A731E82C-F1AE-4586-9383-D60AEF3826DE}" type="sibTrans" cxnId="{086BE6FF-1A59-4EF6-B346-AA91EA6B5E04}">
      <dgm:prSet/>
      <dgm:spPr/>
      <dgm:t>
        <a:bodyPr/>
        <a:lstStyle/>
        <a:p>
          <a:endParaRPr lang="en-US"/>
        </a:p>
      </dgm:t>
    </dgm:pt>
    <dgm:pt modelId="{2885E66A-35FA-4335-AC5A-844F075769FA}">
      <dgm:prSet/>
      <dgm:spPr/>
      <dgm:t>
        <a:bodyPr/>
        <a:lstStyle/>
        <a:p>
          <a:r>
            <a:rPr lang="ko-KR" b="1" i="0" dirty="0"/>
            <a:t>스케일링과 정규화 </a:t>
          </a:r>
          <a:r>
            <a:rPr lang="en-US" b="1" i="0" dirty="0"/>
            <a:t>(Scaling and Normalization):</a:t>
          </a:r>
          <a:endParaRPr lang="en-US" dirty="0"/>
        </a:p>
      </dgm:t>
    </dgm:pt>
    <dgm:pt modelId="{5E1E4A67-3DBF-41AD-88BE-0A774BF8431E}" type="parTrans" cxnId="{288339FD-D792-42E3-8CE2-3469FCB59608}">
      <dgm:prSet/>
      <dgm:spPr/>
      <dgm:t>
        <a:bodyPr/>
        <a:lstStyle/>
        <a:p>
          <a:endParaRPr lang="en-US"/>
        </a:p>
      </dgm:t>
    </dgm:pt>
    <dgm:pt modelId="{09156EFA-2F4F-4FE5-AC9D-2692D50B3E6D}" type="sibTrans" cxnId="{288339FD-D792-42E3-8CE2-3469FCB59608}">
      <dgm:prSet/>
      <dgm:spPr/>
      <dgm:t>
        <a:bodyPr/>
        <a:lstStyle/>
        <a:p>
          <a:endParaRPr lang="en-US"/>
        </a:p>
      </dgm:t>
    </dgm:pt>
    <dgm:pt modelId="{55768C99-7D40-4ACD-B78F-A9C07189D7D1}">
      <dgm:prSet custT="1"/>
      <dgm:spPr/>
      <dgm:t>
        <a:bodyPr/>
        <a:lstStyle/>
        <a:p>
          <a:r>
            <a:rPr lang="ko-KR" sz="1000" b="0" i="0"/>
            <a:t>특성 간의 스케일이 차이가 나면</a:t>
          </a:r>
          <a:r>
            <a:rPr lang="en-US" sz="1000" b="0" i="0"/>
            <a:t>, </a:t>
          </a:r>
          <a:r>
            <a:rPr lang="ko-KR" sz="1000" b="0" i="0"/>
            <a:t>모델이 올바르게 학습하기 어려울 수 있습니다</a:t>
          </a:r>
          <a:r>
            <a:rPr lang="en-US" sz="1000" b="0" i="0"/>
            <a:t>.</a:t>
          </a:r>
          <a:endParaRPr lang="en-US" sz="1000"/>
        </a:p>
      </dgm:t>
    </dgm:pt>
    <dgm:pt modelId="{EBF87F5B-6380-4B63-9803-97898FECCC8E}" type="parTrans" cxnId="{47AFA366-B19B-47CE-98B4-85FF7C51F8DE}">
      <dgm:prSet/>
      <dgm:spPr/>
      <dgm:t>
        <a:bodyPr/>
        <a:lstStyle/>
        <a:p>
          <a:endParaRPr lang="en-US"/>
        </a:p>
      </dgm:t>
    </dgm:pt>
    <dgm:pt modelId="{6CD84051-EBA7-4EC7-BB8F-7B526AF9A4C7}" type="sibTrans" cxnId="{47AFA366-B19B-47CE-98B4-85FF7C51F8DE}">
      <dgm:prSet/>
      <dgm:spPr/>
      <dgm:t>
        <a:bodyPr/>
        <a:lstStyle/>
        <a:p>
          <a:endParaRPr lang="en-US"/>
        </a:p>
      </dgm:t>
    </dgm:pt>
    <dgm:pt modelId="{1BCE1DBD-A2A3-4F29-AF48-B13FB5EC2DE5}">
      <dgm:prSet custT="1"/>
      <dgm:spPr/>
      <dgm:t>
        <a:bodyPr/>
        <a:lstStyle/>
        <a:p>
          <a:r>
            <a:rPr lang="en-US" sz="1000" b="0" i="0" dirty="0"/>
            <a:t>Min-Max Scaling, Z-score </a:t>
          </a:r>
          <a:r>
            <a:rPr lang="ko-KR" sz="1000" b="0" i="0" dirty="0"/>
            <a:t>정규화 등을 사용하여 특성 간 스케일을 조정합니다</a:t>
          </a:r>
          <a:r>
            <a:rPr lang="en-US" sz="1000" b="0" i="0" dirty="0"/>
            <a:t>.</a:t>
          </a:r>
          <a:endParaRPr lang="en-US" sz="1000" dirty="0"/>
        </a:p>
      </dgm:t>
    </dgm:pt>
    <dgm:pt modelId="{EB21BC42-9394-4C3C-A349-F88AEAAEB6C3}" type="parTrans" cxnId="{9310E788-C6C1-43A2-8A28-A1BBA15464AA}">
      <dgm:prSet/>
      <dgm:spPr/>
      <dgm:t>
        <a:bodyPr/>
        <a:lstStyle/>
        <a:p>
          <a:endParaRPr lang="en-US"/>
        </a:p>
      </dgm:t>
    </dgm:pt>
    <dgm:pt modelId="{9B3AE33F-E813-42A3-89DA-28FF08B31AFB}" type="sibTrans" cxnId="{9310E788-C6C1-43A2-8A28-A1BBA15464AA}">
      <dgm:prSet/>
      <dgm:spPr/>
      <dgm:t>
        <a:bodyPr/>
        <a:lstStyle/>
        <a:p>
          <a:endParaRPr lang="en-US"/>
        </a:p>
      </dgm:t>
    </dgm:pt>
    <dgm:pt modelId="{8DB9C4D5-2977-4F5E-8F93-F80621B0E40A}">
      <dgm:prSet/>
      <dgm:spPr/>
      <dgm:t>
        <a:bodyPr/>
        <a:lstStyle/>
        <a:p>
          <a:r>
            <a:rPr lang="ko-KR" b="1" i="0"/>
            <a:t>이상치 처리 </a:t>
          </a:r>
          <a:r>
            <a:rPr lang="en-US" b="1" i="0"/>
            <a:t>(Handling Outliers):</a:t>
          </a:r>
          <a:endParaRPr lang="en-US"/>
        </a:p>
      </dgm:t>
    </dgm:pt>
    <dgm:pt modelId="{ECEBE7E0-540F-4A20-BC66-2F7F97C0B6AB}" type="parTrans" cxnId="{EE5FC415-3546-4020-BA55-2571731215AB}">
      <dgm:prSet/>
      <dgm:spPr/>
      <dgm:t>
        <a:bodyPr/>
        <a:lstStyle/>
        <a:p>
          <a:endParaRPr lang="en-US"/>
        </a:p>
      </dgm:t>
    </dgm:pt>
    <dgm:pt modelId="{EE765737-E5A6-4458-8723-166046779174}" type="sibTrans" cxnId="{EE5FC415-3546-4020-BA55-2571731215AB}">
      <dgm:prSet/>
      <dgm:spPr/>
      <dgm:t>
        <a:bodyPr/>
        <a:lstStyle/>
        <a:p>
          <a:endParaRPr lang="en-US"/>
        </a:p>
      </dgm:t>
    </dgm:pt>
    <dgm:pt modelId="{917542D4-440F-42B5-9BA8-1F20578758D7}">
      <dgm:prSet custT="1"/>
      <dgm:spPr/>
      <dgm:t>
        <a:bodyPr/>
        <a:lstStyle/>
        <a:p>
          <a:r>
            <a:rPr lang="ko-KR" sz="1000" b="0" i="0"/>
            <a:t>이상치는 모델의 예측에 영향을 미칠 수 있으므로</a:t>
          </a:r>
          <a:r>
            <a:rPr lang="en-US" sz="1000" b="0" i="0"/>
            <a:t>, </a:t>
          </a:r>
          <a:r>
            <a:rPr lang="ko-KR" sz="1000" b="0" i="0"/>
            <a:t>적절한 방법으로 처리되어야 합니다</a:t>
          </a:r>
          <a:r>
            <a:rPr lang="en-US" sz="1000" b="0" i="0"/>
            <a:t>.</a:t>
          </a:r>
          <a:endParaRPr lang="en-US" sz="1000"/>
        </a:p>
      </dgm:t>
    </dgm:pt>
    <dgm:pt modelId="{E09ACAE1-A1A8-4219-90C0-437AFA8F0842}" type="parTrans" cxnId="{13D82599-C049-4343-8057-16F5A0548074}">
      <dgm:prSet/>
      <dgm:spPr/>
      <dgm:t>
        <a:bodyPr/>
        <a:lstStyle/>
        <a:p>
          <a:endParaRPr lang="en-US"/>
        </a:p>
      </dgm:t>
    </dgm:pt>
    <dgm:pt modelId="{BF5D412E-82D1-4033-AB0C-58ABA6E8EE57}" type="sibTrans" cxnId="{13D82599-C049-4343-8057-16F5A0548074}">
      <dgm:prSet/>
      <dgm:spPr/>
      <dgm:t>
        <a:bodyPr/>
        <a:lstStyle/>
        <a:p>
          <a:endParaRPr lang="en-US"/>
        </a:p>
      </dgm:t>
    </dgm:pt>
    <dgm:pt modelId="{E2693F34-0E8D-4397-AA91-DB290BA505DB}">
      <dgm:prSet custT="1"/>
      <dgm:spPr/>
      <dgm:t>
        <a:bodyPr/>
        <a:lstStyle/>
        <a:p>
          <a:r>
            <a:rPr lang="ko-KR" sz="1000" b="0" i="0"/>
            <a:t>이상치를 식별하고</a:t>
          </a:r>
          <a:r>
            <a:rPr lang="en-US" sz="1000" b="0" i="0"/>
            <a:t>, </a:t>
          </a:r>
          <a:r>
            <a:rPr lang="ko-KR" sz="1000" b="0" i="0"/>
            <a:t>제거하거나 대체하는 등의 전략이 사용됩니다</a:t>
          </a:r>
          <a:r>
            <a:rPr lang="en-US" sz="1000" b="0" i="0"/>
            <a:t>.</a:t>
          </a:r>
          <a:endParaRPr lang="en-US" sz="1000"/>
        </a:p>
      </dgm:t>
    </dgm:pt>
    <dgm:pt modelId="{BCE0432A-6751-47F9-86FF-33B3752F318E}" type="parTrans" cxnId="{AC3B08F9-25CA-49E6-A57B-DF469BEA8E26}">
      <dgm:prSet/>
      <dgm:spPr/>
      <dgm:t>
        <a:bodyPr/>
        <a:lstStyle/>
        <a:p>
          <a:endParaRPr lang="en-US"/>
        </a:p>
      </dgm:t>
    </dgm:pt>
    <dgm:pt modelId="{63096561-1E4A-43A7-9B47-6BD4016452A0}" type="sibTrans" cxnId="{AC3B08F9-25CA-49E6-A57B-DF469BEA8E26}">
      <dgm:prSet/>
      <dgm:spPr/>
      <dgm:t>
        <a:bodyPr/>
        <a:lstStyle/>
        <a:p>
          <a:endParaRPr lang="en-US"/>
        </a:p>
      </dgm:t>
    </dgm:pt>
    <dgm:pt modelId="{C49E0367-A842-4E25-B652-CAAF4C60D3C9}">
      <dgm:prSet/>
      <dgm:spPr/>
      <dgm:t>
        <a:bodyPr/>
        <a:lstStyle/>
        <a:p>
          <a:r>
            <a:rPr lang="ko-KR" b="1" i="0"/>
            <a:t>차원 축소 </a:t>
          </a:r>
          <a:r>
            <a:rPr lang="en-US" b="1" i="0"/>
            <a:t>(Dimensionality Reduction):</a:t>
          </a:r>
          <a:endParaRPr lang="en-US"/>
        </a:p>
      </dgm:t>
    </dgm:pt>
    <dgm:pt modelId="{446BC4E3-338D-44ED-852D-E227080B8666}" type="parTrans" cxnId="{C41EC3DA-2BEC-4495-9075-6E46555A6DED}">
      <dgm:prSet/>
      <dgm:spPr/>
      <dgm:t>
        <a:bodyPr/>
        <a:lstStyle/>
        <a:p>
          <a:endParaRPr lang="en-US"/>
        </a:p>
      </dgm:t>
    </dgm:pt>
    <dgm:pt modelId="{E81A4B01-70E5-49E0-99EF-3642A6894196}" type="sibTrans" cxnId="{C41EC3DA-2BEC-4495-9075-6E46555A6DED}">
      <dgm:prSet/>
      <dgm:spPr/>
      <dgm:t>
        <a:bodyPr/>
        <a:lstStyle/>
        <a:p>
          <a:endParaRPr lang="en-US"/>
        </a:p>
      </dgm:t>
    </dgm:pt>
    <dgm:pt modelId="{CB2343AA-4B19-49FA-B66A-1765B8F17F7F}">
      <dgm:prSet custT="1"/>
      <dgm:spPr/>
      <dgm:t>
        <a:bodyPr/>
        <a:lstStyle/>
        <a:p>
          <a:r>
            <a:rPr lang="ko-KR" sz="1000" b="0" i="0"/>
            <a:t>고차원의 데이터는 모델 학습에 있어서 문제가 될 수 있습니다</a:t>
          </a:r>
          <a:r>
            <a:rPr lang="en-US" sz="1000" b="0" i="0"/>
            <a:t>.</a:t>
          </a:r>
          <a:endParaRPr lang="en-US" sz="1000"/>
        </a:p>
      </dgm:t>
    </dgm:pt>
    <dgm:pt modelId="{4FCDC9CD-9759-47C9-917F-44B8335B4CC5}" type="parTrans" cxnId="{DDCEB4A6-D53B-4EA6-954F-46B9880E2FFB}">
      <dgm:prSet/>
      <dgm:spPr/>
      <dgm:t>
        <a:bodyPr/>
        <a:lstStyle/>
        <a:p>
          <a:endParaRPr lang="en-US"/>
        </a:p>
      </dgm:t>
    </dgm:pt>
    <dgm:pt modelId="{36876D82-C7F7-4AED-B310-FBB594F3D50F}" type="sibTrans" cxnId="{DDCEB4A6-D53B-4EA6-954F-46B9880E2FFB}">
      <dgm:prSet/>
      <dgm:spPr/>
      <dgm:t>
        <a:bodyPr/>
        <a:lstStyle/>
        <a:p>
          <a:endParaRPr lang="en-US"/>
        </a:p>
      </dgm:t>
    </dgm:pt>
    <dgm:pt modelId="{77E81C93-52D6-4406-B794-6BC1E1622683}">
      <dgm:prSet custT="1"/>
      <dgm:spPr/>
      <dgm:t>
        <a:bodyPr/>
        <a:lstStyle/>
        <a:p>
          <a:r>
            <a:rPr lang="ko-KR" sz="1000" b="0" i="0"/>
            <a:t>주성분 분석</a:t>
          </a:r>
          <a:r>
            <a:rPr lang="en-US" sz="1000" b="0" i="0"/>
            <a:t>(PCA), t-SNE </a:t>
          </a:r>
          <a:r>
            <a:rPr lang="ko-KR" sz="1000" b="0" i="0"/>
            <a:t>등을 사용하여 특성의 차원을 축소할 수 있습니다</a:t>
          </a:r>
          <a:r>
            <a:rPr lang="en-US" sz="1000" b="0" i="0"/>
            <a:t>.</a:t>
          </a:r>
          <a:endParaRPr lang="en-US" sz="1000"/>
        </a:p>
      </dgm:t>
    </dgm:pt>
    <dgm:pt modelId="{A9D57290-5671-4F4E-8D51-71140C754901}" type="parTrans" cxnId="{61C45325-A679-4C1C-991F-9DC3C3744E6F}">
      <dgm:prSet/>
      <dgm:spPr/>
      <dgm:t>
        <a:bodyPr/>
        <a:lstStyle/>
        <a:p>
          <a:endParaRPr lang="en-US"/>
        </a:p>
      </dgm:t>
    </dgm:pt>
    <dgm:pt modelId="{6255F4CF-3A27-44B1-A37B-EC21636847B0}" type="sibTrans" cxnId="{61C45325-A679-4C1C-991F-9DC3C3744E6F}">
      <dgm:prSet/>
      <dgm:spPr/>
      <dgm:t>
        <a:bodyPr/>
        <a:lstStyle/>
        <a:p>
          <a:endParaRPr lang="en-US"/>
        </a:p>
      </dgm:t>
    </dgm:pt>
    <dgm:pt modelId="{3632C85F-6A48-4004-88D6-31B35EBC538A}" type="pres">
      <dgm:prSet presAssocID="{903BAD92-89D3-480A-B7A5-37AC080C7579}" presName="Name0" presStyleCnt="0">
        <dgm:presLayoutVars>
          <dgm:dir/>
          <dgm:animLvl val="lvl"/>
          <dgm:resizeHandles val="exact"/>
        </dgm:presLayoutVars>
      </dgm:prSet>
      <dgm:spPr/>
    </dgm:pt>
    <dgm:pt modelId="{F2BBBFCD-7099-4AD8-A3BD-24B90C7B0B42}" type="pres">
      <dgm:prSet presAssocID="{554C0DB1-F4F3-4CE5-B75B-B9BBC233909C}" presName="linNode" presStyleCnt="0"/>
      <dgm:spPr/>
    </dgm:pt>
    <dgm:pt modelId="{957FBCCC-C910-4EF9-A6CC-84E8556734AF}" type="pres">
      <dgm:prSet presAssocID="{554C0DB1-F4F3-4CE5-B75B-B9BBC233909C}" presName="parentText" presStyleLbl="node1" presStyleIdx="0" presStyleCnt="8" custScaleX="277778">
        <dgm:presLayoutVars>
          <dgm:chMax val="1"/>
          <dgm:bulletEnabled val="1"/>
        </dgm:presLayoutVars>
      </dgm:prSet>
      <dgm:spPr/>
    </dgm:pt>
    <dgm:pt modelId="{860F52D8-9BAB-4F79-B9E2-20E013569A62}" type="pres">
      <dgm:prSet presAssocID="{D662DCC6-9D7A-4192-948D-86AD3D3D0FA6}" presName="sp" presStyleCnt="0"/>
      <dgm:spPr/>
    </dgm:pt>
    <dgm:pt modelId="{ABDC8802-A659-49E6-8EA5-57144A069A68}" type="pres">
      <dgm:prSet presAssocID="{91F89F35-1177-4612-A82A-217A0F8310EA}" presName="linNode" presStyleCnt="0"/>
      <dgm:spPr/>
    </dgm:pt>
    <dgm:pt modelId="{18BD9926-B417-4083-9446-2D53147CA754}" type="pres">
      <dgm:prSet presAssocID="{91F89F35-1177-4612-A82A-217A0F8310EA}" presName="parentText" presStyleLbl="node1" presStyleIdx="1" presStyleCnt="8" custScaleX="113290">
        <dgm:presLayoutVars>
          <dgm:chMax val="1"/>
          <dgm:bulletEnabled val="1"/>
        </dgm:presLayoutVars>
      </dgm:prSet>
      <dgm:spPr/>
    </dgm:pt>
    <dgm:pt modelId="{4AF6B391-1A1D-427E-B19D-364A2EE605E6}" type="pres">
      <dgm:prSet presAssocID="{91F89F35-1177-4612-A82A-217A0F8310EA}" presName="descendantText" presStyleLbl="alignAccFollowNode1" presStyleIdx="0" presStyleCnt="7" custScaleX="143255">
        <dgm:presLayoutVars>
          <dgm:bulletEnabled val="1"/>
        </dgm:presLayoutVars>
      </dgm:prSet>
      <dgm:spPr/>
    </dgm:pt>
    <dgm:pt modelId="{D1A30D20-DA4B-4B47-9290-B6D07B23779D}" type="pres">
      <dgm:prSet presAssocID="{110C05EB-CC50-4B6B-B5B0-E11DD55E7F12}" presName="sp" presStyleCnt="0"/>
      <dgm:spPr/>
    </dgm:pt>
    <dgm:pt modelId="{AF4D649C-9E14-4B19-9698-96F297B2273C}" type="pres">
      <dgm:prSet presAssocID="{2C40C0BE-8E7C-4887-B0B0-F371971B740C}" presName="linNode" presStyleCnt="0"/>
      <dgm:spPr/>
    </dgm:pt>
    <dgm:pt modelId="{9AA36DC3-B334-4B2C-B4C8-178B9F6B5870}" type="pres">
      <dgm:prSet presAssocID="{2C40C0BE-8E7C-4887-B0B0-F371971B740C}" presName="parentText" presStyleLbl="node1" presStyleIdx="2" presStyleCnt="8" custScaleX="86865">
        <dgm:presLayoutVars>
          <dgm:chMax val="1"/>
          <dgm:bulletEnabled val="1"/>
        </dgm:presLayoutVars>
      </dgm:prSet>
      <dgm:spPr/>
    </dgm:pt>
    <dgm:pt modelId="{5F7E2BD6-A5EB-4DAB-8580-F6DD284B572A}" type="pres">
      <dgm:prSet presAssocID="{2C40C0BE-8E7C-4887-B0B0-F371971B740C}" presName="descendantText" presStyleLbl="alignAccFollowNode1" presStyleIdx="1" presStyleCnt="7" custScaleX="109621">
        <dgm:presLayoutVars>
          <dgm:bulletEnabled val="1"/>
        </dgm:presLayoutVars>
      </dgm:prSet>
      <dgm:spPr/>
    </dgm:pt>
    <dgm:pt modelId="{D1DE54D2-1985-4F98-99F2-8F9913FAEEF0}" type="pres">
      <dgm:prSet presAssocID="{DFCDA38A-D7E4-4006-8FA3-AB80129CDDB8}" presName="sp" presStyleCnt="0"/>
      <dgm:spPr/>
    </dgm:pt>
    <dgm:pt modelId="{622BE3EF-74FF-4A8E-90A8-B53A167544CE}" type="pres">
      <dgm:prSet presAssocID="{8D3931AF-8666-4709-9D3F-73F9EF55FDED}" presName="linNode" presStyleCnt="0"/>
      <dgm:spPr/>
    </dgm:pt>
    <dgm:pt modelId="{459BAD2F-1A72-4976-B5FB-8EC4A714141B}" type="pres">
      <dgm:prSet presAssocID="{8D3931AF-8666-4709-9D3F-73F9EF55FDED}" presName="parentText" presStyleLbl="node1" presStyleIdx="3" presStyleCnt="8" custScaleX="85670">
        <dgm:presLayoutVars>
          <dgm:chMax val="1"/>
          <dgm:bulletEnabled val="1"/>
        </dgm:presLayoutVars>
      </dgm:prSet>
      <dgm:spPr/>
    </dgm:pt>
    <dgm:pt modelId="{E436C5A9-E615-4B1B-BEE2-AB92536EA9F4}" type="pres">
      <dgm:prSet presAssocID="{8D3931AF-8666-4709-9D3F-73F9EF55FDED}" presName="descendantText" presStyleLbl="alignAccFollowNode1" presStyleIdx="2" presStyleCnt="7" custScaleX="108492">
        <dgm:presLayoutVars>
          <dgm:bulletEnabled val="1"/>
        </dgm:presLayoutVars>
      </dgm:prSet>
      <dgm:spPr/>
    </dgm:pt>
    <dgm:pt modelId="{258ADDFB-AF99-42DB-916C-B39BDC8C0B82}" type="pres">
      <dgm:prSet presAssocID="{90852D61-292C-4ACC-BA78-39ACF07CC1CC}" presName="sp" presStyleCnt="0"/>
      <dgm:spPr/>
    </dgm:pt>
    <dgm:pt modelId="{CD2FC4A0-5B38-4ECA-9D52-2E572B6EDF4F}" type="pres">
      <dgm:prSet presAssocID="{87E2432A-1CC0-4228-873F-9FC39FD5D6C3}" presName="linNode" presStyleCnt="0"/>
      <dgm:spPr/>
    </dgm:pt>
    <dgm:pt modelId="{4C3ABF69-09FA-4161-BC24-C917A5C0AD4E}" type="pres">
      <dgm:prSet presAssocID="{87E2432A-1CC0-4228-873F-9FC39FD5D6C3}" presName="parentText" presStyleLbl="node1" presStyleIdx="4" presStyleCnt="8" custScaleX="86758">
        <dgm:presLayoutVars>
          <dgm:chMax val="1"/>
          <dgm:bulletEnabled val="1"/>
        </dgm:presLayoutVars>
      </dgm:prSet>
      <dgm:spPr/>
    </dgm:pt>
    <dgm:pt modelId="{03456A0B-406A-4B68-BA2D-28C0367CCEFA}" type="pres">
      <dgm:prSet presAssocID="{87E2432A-1CC0-4228-873F-9FC39FD5D6C3}" presName="descendantText" presStyleLbl="alignAccFollowNode1" presStyleIdx="3" presStyleCnt="7" custScaleX="110677">
        <dgm:presLayoutVars>
          <dgm:bulletEnabled val="1"/>
        </dgm:presLayoutVars>
      </dgm:prSet>
      <dgm:spPr/>
    </dgm:pt>
    <dgm:pt modelId="{0F38FC8D-4ACE-4305-84A8-AEC1F1B53829}" type="pres">
      <dgm:prSet presAssocID="{B5253B7A-6680-4272-8486-A9327832356D}" presName="sp" presStyleCnt="0"/>
      <dgm:spPr/>
    </dgm:pt>
    <dgm:pt modelId="{91C0B42F-C780-4AC1-A948-5CACD40E032C}" type="pres">
      <dgm:prSet presAssocID="{2885E66A-35FA-4335-AC5A-844F075769FA}" presName="linNode" presStyleCnt="0"/>
      <dgm:spPr/>
    </dgm:pt>
    <dgm:pt modelId="{604F2A5C-7415-4F90-A890-6B3952613724}" type="pres">
      <dgm:prSet presAssocID="{2885E66A-35FA-4335-AC5A-844F075769FA}" presName="parentText" presStyleLbl="node1" presStyleIdx="5" presStyleCnt="8" custScaleX="90764">
        <dgm:presLayoutVars>
          <dgm:chMax val="1"/>
          <dgm:bulletEnabled val="1"/>
        </dgm:presLayoutVars>
      </dgm:prSet>
      <dgm:spPr/>
    </dgm:pt>
    <dgm:pt modelId="{AA9D2C73-1741-4A42-8BDA-CD9992684E51}" type="pres">
      <dgm:prSet presAssocID="{2885E66A-35FA-4335-AC5A-844F075769FA}" presName="descendantText" presStyleLbl="alignAccFollowNode1" presStyleIdx="4" presStyleCnt="7" custScaleX="115082">
        <dgm:presLayoutVars>
          <dgm:bulletEnabled val="1"/>
        </dgm:presLayoutVars>
      </dgm:prSet>
      <dgm:spPr/>
    </dgm:pt>
    <dgm:pt modelId="{526A0E40-3524-49D5-B17B-56FAEC8F98F8}" type="pres">
      <dgm:prSet presAssocID="{09156EFA-2F4F-4FE5-AC9D-2692D50B3E6D}" presName="sp" presStyleCnt="0"/>
      <dgm:spPr/>
    </dgm:pt>
    <dgm:pt modelId="{D2EB653A-D44D-442A-B38A-05CE93B8A76E}" type="pres">
      <dgm:prSet presAssocID="{8DB9C4D5-2977-4F5E-8F93-F80621B0E40A}" presName="linNode" presStyleCnt="0"/>
      <dgm:spPr/>
    </dgm:pt>
    <dgm:pt modelId="{4AB7B9D2-8278-40DA-9160-D23390754FE4}" type="pres">
      <dgm:prSet presAssocID="{8DB9C4D5-2977-4F5E-8F93-F80621B0E40A}" presName="parentText" presStyleLbl="node1" presStyleIdx="6" presStyleCnt="8" custScaleX="88357">
        <dgm:presLayoutVars>
          <dgm:chMax val="1"/>
          <dgm:bulletEnabled val="1"/>
        </dgm:presLayoutVars>
      </dgm:prSet>
      <dgm:spPr/>
    </dgm:pt>
    <dgm:pt modelId="{6B4D78D3-BC96-48CD-84E5-866051486FED}" type="pres">
      <dgm:prSet presAssocID="{8DB9C4D5-2977-4F5E-8F93-F80621B0E40A}" presName="descendantText" presStyleLbl="alignAccFollowNode1" presStyleIdx="5" presStyleCnt="7" custScaleX="112051">
        <dgm:presLayoutVars>
          <dgm:bulletEnabled val="1"/>
        </dgm:presLayoutVars>
      </dgm:prSet>
      <dgm:spPr/>
    </dgm:pt>
    <dgm:pt modelId="{4BADE360-148D-4F35-B0A6-54DB044CE4BC}" type="pres">
      <dgm:prSet presAssocID="{EE765737-E5A6-4458-8723-166046779174}" presName="sp" presStyleCnt="0"/>
      <dgm:spPr/>
    </dgm:pt>
    <dgm:pt modelId="{CA110B56-CAC7-477A-8CAD-9EF0661701F5}" type="pres">
      <dgm:prSet presAssocID="{C49E0367-A842-4E25-B652-CAAF4C60D3C9}" presName="linNode" presStyleCnt="0"/>
      <dgm:spPr/>
    </dgm:pt>
    <dgm:pt modelId="{8EAB1AAD-5DA5-4E7A-9E10-F4DC32DD9D25}" type="pres">
      <dgm:prSet presAssocID="{C49E0367-A842-4E25-B652-CAAF4C60D3C9}" presName="parentText" presStyleLbl="node1" presStyleIdx="7" presStyleCnt="8" custScaleX="88402">
        <dgm:presLayoutVars>
          <dgm:chMax val="1"/>
          <dgm:bulletEnabled val="1"/>
        </dgm:presLayoutVars>
      </dgm:prSet>
      <dgm:spPr/>
    </dgm:pt>
    <dgm:pt modelId="{3264D67A-44BA-4CA9-AB13-0DCBEA00321A}" type="pres">
      <dgm:prSet presAssocID="{C49E0367-A842-4E25-B652-CAAF4C60D3C9}" presName="descendantText" presStyleLbl="alignAccFollowNode1" presStyleIdx="6" presStyleCnt="7" custScaleX="112031">
        <dgm:presLayoutVars>
          <dgm:bulletEnabled val="1"/>
        </dgm:presLayoutVars>
      </dgm:prSet>
      <dgm:spPr/>
    </dgm:pt>
  </dgm:ptLst>
  <dgm:cxnLst>
    <dgm:cxn modelId="{6CB28802-E9AF-46C7-BB02-3AE9C3E68190}" srcId="{903BAD92-89D3-480A-B7A5-37AC080C7579}" destId="{554C0DB1-F4F3-4CE5-B75B-B9BBC233909C}" srcOrd="0" destOrd="0" parTransId="{F2209E2A-492A-4309-9919-8F6A7E40BD68}" sibTransId="{D662DCC6-9D7A-4192-948D-86AD3D3D0FA6}"/>
    <dgm:cxn modelId="{B2EC9C06-3CB1-4147-94A4-6A2A007A3A13}" type="presOf" srcId="{00CDF075-EB00-4D45-958C-3A2CC4DE8574}" destId="{E436C5A9-E615-4B1B-BEE2-AB92536EA9F4}" srcOrd="0" destOrd="0" presId="urn:microsoft.com/office/officeart/2005/8/layout/vList5"/>
    <dgm:cxn modelId="{746FC40B-876F-4194-A29B-5F097AC17EA3}" type="presOf" srcId="{E2693F34-0E8D-4397-AA91-DB290BA505DB}" destId="{6B4D78D3-BC96-48CD-84E5-866051486FED}" srcOrd="0" destOrd="1" presId="urn:microsoft.com/office/officeart/2005/8/layout/vList5"/>
    <dgm:cxn modelId="{3415F70B-9C7D-48A4-87A7-2812DB8AA10E}" type="presOf" srcId="{C2177934-5B7A-441E-A261-B3B602D3BE7D}" destId="{4AF6B391-1A1D-427E-B19D-364A2EE605E6}" srcOrd="0" destOrd="1" presId="urn:microsoft.com/office/officeart/2005/8/layout/vList5"/>
    <dgm:cxn modelId="{3F5B280C-C11E-4D5A-89FE-BAAB07FA11CA}" type="presOf" srcId="{C623CC9A-AA15-426A-990E-2FFACDD7FA9F}" destId="{5F7E2BD6-A5EB-4DAB-8580-F6DD284B572A}" srcOrd="0" destOrd="0" presId="urn:microsoft.com/office/officeart/2005/8/layout/vList5"/>
    <dgm:cxn modelId="{EE5FC415-3546-4020-BA55-2571731215AB}" srcId="{903BAD92-89D3-480A-B7A5-37AC080C7579}" destId="{8DB9C4D5-2977-4F5E-8F93-F80621B0E40A}" srcOrd="6" destOrd="0" parTransId="{ECEBE7E0-540F-4A20-BC66-2F7F97C0B6AB}" sibTransId="{EE765737-E5A6-4458-8723-166046779174}"/>
    <dgm:cxn modelId="{9D723816-B5A5-4E25-950C-6D2AC9A913F6}" type="presOf" srcId="{8D3931AF-8666-4709-9D3F-73F9EF55FDED}" destId="{459BAD2F-1A72-4976-B5FB-8EC4A714141B}" srcOrd="0" destOrd="0" presId="urn:microsoft.com/office/officeart/2005/8/layout/vList5"/>
    <dgm:cxn modelId="{CB59EE17-FCE0-4DA9-92CA-2B8ADE732B92}" srcId="{2C40C0BE-8E7C-4887-B0B0-F371971B740C}" destId="{6FC08683-43DB-40A5-A0DA-D500714F3CCE}" srcOrd="1" destOrd="0" parTransId="{19FF8905-F3DF-4611-8231-96FB2D3FB031}" sibTransId="{208F4E45-854A-4263-B970-FFF4640B10FF}"/>
    <dgm:cxn modelId="{9B0B5818-646F-43CD-841F-57FC945F5A28}" type="presOf" srcId="{903BAD92-89D3-480A-B7A5-37AC080C7579}" destId="{3632C85F-6A48-4004-88D6-31B35EBC538A}" srcOrd="0" destOrd="0" presId="urn:microsoft.com/office/officeart/2005/8/layout/vList5"/>
    <dgm:cxn modelId="{15619D1F-2AEE-4355-B47A-169D80C72E3F}" type="presOf" srcId="{C8909A54-D16A-457C-B42B-BE12892D02CF}" destId="{03456A0B-406A-4B68-BA2D-28C0367CCEFA}" srcOrd="0" destOrd="0" presId="urn:microsoft.com/office/officeart/2005/8/layout/vList5"/>
    <dgm:cxn modelId="{68970021-E9E1-4EE2-9F91-ED2BEF1D24AE}" srcId="{8D3931AF-8666-4709-9D3F-73F9EF55FDED}" destId="{6F0D46A5-70FD-49D4-8EF6-DFFCE28460AC}" srcOrd="1" destOrd="0" parTransId="{EE671044-86C6-4CC6-9F50-9A250588843A}" sibTransId="{EB7800E9-643E-4963-9BFC-3B62155C0008}"/>
    <dgm:cxn modelId="{61C45325-A679-4C1C-991F-9DC3C3744E6F}" srcId="{C49E0367-A842-4E25-B652-CAAF4C60D3C9}" destId="{77E81C93-52D6-4406-B794-6BC1E1622683}" srcOrd="1" destOrd="0" parTransId="{A9D57290-5671-4F4E-8D51-71140C754901}" sibTransId="{6255F4CF-3A27-44B1-A37B-EC21636847B0}"/>
    <dgm:cxn modelId="{1694B230-CB51-4420-BC7E-023B0F5C63F2}" type="presOf" srcId="{6FC08683-43DB-40A5-A0DA-D500714F3CCE}" destId="{5F7E2BD6-A5EB-4DAB-8580-F6DD284B572A}" srcOrd="0" destOrd="1" presId="urn:microsoft.com/office/officeart/2005/8/layout/vList5"/>
    <dgm:cxn modelId="{07BB8832-8609-4118-9EE6-E17F6CE0C5B3}" type="presOf" srcId="{2C40C0BE-8E7C-4887-B0B0-F371971B740C}" destId="{9AA36DC3-B334-4B2C-B4C8-178B9F6B5870}" srcOrd="0" destOrd="0" presId="urn:microsoft.com/office/officeart/2005/8/layout/vList5"/>
    <dgm:cxn modelId="{F777043B-3506-4EC8-99B4-268EE8D3DF5D}" type="presOf" srcId="{6D8427B5-22D7-40A3-8E82-98D82DEA19C1}" destId="{4AF6B391-1A1D-427E-B19D-364A2EE605E6}" srcOrd="0" destOrd="0" presId="urn:microsoft.com/office/officeart/2005/8/layout/vList5"/>
    <dgm:cxn modelId="{47AFA366-B19B-47CE-98B4-85FF7C51F8DE}" srcId="{2885E66A-35FA-4335-AC5A-844F075769FA}" destId="{55768C99-7D40-4ACD-B78F-A9C07189D7D1}" srcOrd="0" destOrd="0" parTransId="{EBF87F5B-6380-4B63-9803-97898FECCC8E}" sibTransId="{6CD84051-EBA7-4EC7-BB8F-7B526AF9A4C7}"/>
    <dgm:cxn modelId="{30CED54D-BBA0-4317-9A01-E29BF09E1F6A}" type="presOf" srcId="{554C0DB1-F4F3-4CE5-B75B-B9BBC233909C}" destId="{957FBCCC-C910-4EF9-A6CC-84E8556734AF}" srcOrd="0" destOrd="0" presId="urn:microsoft.com/office/officeart/2005/8/layout/vList5"/>
    <dgm:cxn modelId="{5820714E-6531-4103-BEFF-A3FE6BD712E8}" type="presOf" srcId="{55768C99-7D40-4ACD-B78F-A9C07189D7D1}" destId="{AA9D2C73-1741-4A42-8BDA-CD9992684E51}" srcOrd="0" destOrd="0" presId="urn:microsoft.com/office/officeart/2005/8/layout/vList5"/>
    <dgm:cxn modelId="{AB3BB96E-866E-4339-B3D9-FE315F579FCF}" srcId="{903BAD92-89D3-480A-B7A5-37AC080C7579}" destId="{91F89F35-1177-4612-A82A-217A0F8310EA}" srcOrd="1" destOrd="0" parTransId="{25C41300-BD33-447F-ACDD-80345D60F67F}" sibTransId="{110C05EB-CC50-4B6B-B5B0-E11DD55E7F12}"/>
    <dgm:cxn modelId="{08631A51-52D7-486B-A094-61DE41CDE96E}" type="presOf" srcId="{CB2343AA-4B19-49FA-B66A-1765B8F17F7F}" destId="{3264D67A-44BA-4CA9-AB13-0DCBEA00321A}" srcOrd="0" destOrd="0" presId="urn:microsoft.com/office/officeart/2005/8/layout/vList5"/>
    <dgm:cxn modelId="{7AF17871-DAD3-4AB9-975A-9244AF9E50BB}" type="presOf" srcId="{8DB9C4D5-2977-4F5E-8F93-F80621B0E40A}" destId="{4AB7B9D2-8278-40DA-9160-D23390754FE4}" srcOrd="0" destOrd="0" presId="urn:microsoft.com/office/officeart/2005/8/layout/vList5"/>
    <dgm:cxn modelId="{92F2FF59-EEE7-4C64-94AF-9E0D93F544CF}" type="presOf" srcId="{1BCE1DBD-A2A3-4F29-AF48-B13FB5EC2DE5}" destId="{AA9D2C73-1741-4A42-8BDA-CD9992684E51}" srcOrd="0" destOrd="1" presId="urn:microsoft.com/office/officeart/2005/8/layout/vList5"/>
    <dgm:cxn modelId="{79F45583-5991-4BFA-A2DC-635CC243848C}" type="presOf" srcId="{91F89F35-1177-4612-A82A-217A0F8310EA}" destId="{18BD9926-B417-4083-9446-2D53147CA754}" srcOrd="0" destOrd="0" presId="urn:microsoft.com/office/officeart/2005/8/layout/vList5"/>
    <dgm:cxn modelId="{9310E788-C6C1-43A2-8A28-A1BBA15464AA}" srcId="{2885E66A-35FA-4335-AC5A-844F075769FA}" destId="{1BCE1DBD-A2A3-4F29-AF48-B13FB5EC2DE5}" srcOrd="1" destOrd="0" parTransId="{EB21BC42-9394-4C3C-A349-F88AEAAEB6C3}" sibTransId="{9B3AE33F-E813-42A3-89DA-28FF08B31AFB}"/>
    <dgm:cxn modelId="{BFD1938C-05B6-461F-8D59-EA65462EEB67}" srcId="{91F89F35-1177-4612-A82A-217A0F8310EA}" destId="{6D8427B5-22D7-40A3-8E82-98D82DEA19C1}" srcOrd="0" destOrd="0" parTransId="{6152B40C-EC10-453C-9341-E0445775999D}" sibTransId="{951BCAF1-B4B9-45D7-A5B3-9DC3B10D323F}"/>
    <dgm:cxn modelId="{1317E990-25A4-465C-A50B-64C954FFE15F}" srcId="{87E2432A-1CC0-4228-873F-9FC39FD5D6C3}" destId="{C8909A54-D16A-457C-B42B-BE12892D02CF}" srcOrd="0" destOrd="0" parTransId="{A201639B-71BF-4330-BA6F-04D0FBE6C6DE}" sibTransId="{F754C87F-908C-468E-9E0E-45A003A46C0E}"/>
    <dgm:cxn modelId="{13D82599-C049-4343-8057-16F5A0548074}" srcId="{8DB9C4D5-2977-4F5E-8F93-F80621B0E40A}" destId="{917542D4-440F-42B5-9BA8-1F20578758D7}" srcOrd="0" destOrd="0" parTransId="{E09ACAE1-A1A8-4219-90C0-437AFA8F0842}" sibTransId="{BF5D412E-82D1-4033-AB0C-58ABA6E8EE57}"/>
    <dgm:cxn modelId="{DDCEB4A6-D53B-4EA6-954F-46B9880E2FFB}" srcId="{C49E0367-A842-4E25-B652-CAAF4C60D3C9}" destId="{CB2343AA-4B19-49FA-B66A-1765B8F17F7F}" srcOrd="0" destOrd="0" parTransId="{4FCDC9CD-9759-47C9-917F-44B8335B4CC5}" sibTransId="{36876D82-C7F7-4AED-B310-FBB594F3D50F}"/>
    <dgm:cxn modelId="{41EC6BAA-ADC4-4F1D-9851-876A57C180CC}" srcId="{2C40C0BE-8E7C-4887-B0B0-F371971B740C}" destId="{C623CC9A-AA15-426A-990E-2FFACDD7FA9F}" srcOrd="0" destOrd="0" parTransId="{FBDD6123-2C9B-4075-A1EB-887F8056C821}" sibTransId="{4441EA14-4B87-4F76-940A-D342941F076D}"/>
    <dgm:cxn modelId="{EF7F03B9-5B12-456E-BD6A-5905BEC32593}" srcId="{903BAD92-89D3-480A-B7A5-37AC080C7579}" destId="{8D3931AF-8666-4709-9D3F-73F9EF55FDED}" srcOrd="3" destOrd="0" parTransId="{BE168429-8851-4DB8-9933-97A591604890}" sibTransId="{90852D61-292C-4ACC-BA78-39ACF07CC1CC}"/>
    <dgm:cxn modelId="{C58DFDC2-1C6F-4A3D-9C9B-26CADB93730E}" type="presOf" srcId="{C49E0367-A842-4E25-B652-CAAF4C60D3C9}" destId="{8EAB1AAD-5DA5-4E7A-9E10-F4DC32DD9D25}" srcOrd="0" destOrd="0" presId="urn:microsoft.com/office/officeart/2005/8/layout/vList5"/>
    <dgm:cxn modelId="{7D9DFDCC-E22C-4E24-A9CE-61F1939F27B4}" type="presOf" srcId="{6F0D46A5-70FD-49D4-8EF6-DFFCE28460AC}" destId="{E436C5A9-E615-4B1B-BEE2-AB92536EA9F4}" srcOrd="0" destOrd="1" presId="urn:microsoft.com/office/officeart/2005/8/layout/vList5"/>
    <dgm:cxn modelId="{3660C3CF-9AA9-4C2B-945B-764066A43C49}" type="presOf" srcId="{77E81C93-52D6-4406-B794-6BC1E1622683}" destId="{3264D67A-44BA-4CA9-AB13-0DCBEA00321A}" srcOrd="0" destOrd="1" presId="urn:microsoft.com/office/officeart/2005/8/layout/vList5"/>
    <dgm:cxn modelId="{C96EF6D3-7CDF-406F-B429-EF1E7A649392}" type="presOf" srcId="{87E2432A-1CC0-4228-873F-9FC39FD5D6C3}" destId="{4C3ABF69-09FA-4161-BC24-C917A5C0AD4E}" srcOrd="0" destOrd="0" presId="urn:microsoft.com/office/officeart/2005/8/layout/vList5"/>
    <dgm:cxn modelId="{12920AD4-1044-45FE-8C6D-6B7402B22262}" type="presOf" srcId="{917542D4-440F-42B5-9BA8-1F20578758D7}" destId="{6B4D78D3-BC96-48CD-84E5-866051486FED}" srcOrd="0" destOrd="0" presId="urn:microsoft.com/office/officeart/2005/8/layout/vList5"/>
    <dgm:cxn modelId="{C41EC3DA-2BEC-4495-9075-6E46555A6DED}" srcId="{903BAD92-89D3-480A-B7A5-37AC080C7579}" destId="{C49E0367-A842-4E25-B652-CAAF4C60D3C9}" srcOrd="7" destOrd="0" parTransId="{446BC4E3-338D-44ED-852D-E227080B8666}" sibTransId="{E81A4B01-70E5-49E0-99EF-3642A6894196}"/>
    <dgm:cxn modelId="{E2D555DD-2212-4A55-ACEE-3C9D2B5474F3}" type="presOf" srcId="{44092AE9-4AB7-4192-A578-FE32A0448DCE}" destId="{03456A0B-406A-4B68-BA2D-28C0367CCEFA}" srcOrd="0" destOrd="1" presId="urn:microsoft.com/office/officeart/2005/8/layout/vList5"/>
    <dgm:cxn modelId="{2FDCBEEB-E789-4F27-B792-FC0AD4D52773}" srcId="{91F89F35-1177-4612-A82A-217A0F8310EA}" destId="{C2177934-5B7A-441E-A261-B3B602D3BE7D}" srcOrd="1" destOrd="0" parTransId="{671B5636-2B6B-4B7E-A81E-D7DE3E4DA99B}" sibTransId="{D0A016B2-9E2F-4B75-B103-AA1E346593EF}"/>
    <dgm:cxn modelId="{51F057ED-2EE0-4F2F-994C-8011C1D30F40}" srcId="{8D3931AF-8666-4709-9D3F-73F9EF55FDED}" destId="{00CDF075-EB00-4D45-958C-3A2CC4DE8574}" srcOrd="0" destOrd="0" parTransId="{31015BE2-5286-4EAB-A474-7CFDD8B92F11}" sibTransId="{605434DC-EB51-47A7-8911-0453ED5817E4}"/>
    <dgm:cxn modelId="{8A851AEF-B069-4478-9954-1841A8B27D24}" srcId="{903BAD92-89D3-480A-B7A5-37AC080C7579}" destId="{87E2432A-1CC0-4228-873F-9FC39FD5D6C3}" srcOrd="4" destOrd="0" parTransId="{4ADA636F-F1B2-461B-B29F-AB1A6CAA4E92}" sibTransId="{B5253B7A-6680-4272-8486-A9327832356D}"/>
    <dgm:cxn modelId="{F5EA5AF4-85A7-4DE5-AF18-4C9BFB734A40}" type="presOf" srcId="{2885E66A-35FA-4335-AC5A-844F075769FA}" destId="{604F2A5C-7415-4F90-A890-6B3952613724}" srcOrd="0" destOrd="0" presId="urn:microsoft.com/office/officeart/2005/8/layout/vList5"/>
    <dgm:cxn modelId="{8019C7F6-C1E3-454F-A534-8FC4BFBD6384}" srcId="{903BAD92-89D3-480A-B7A5-37AC080C7579}" destId="{2C40C0BE-8E7C-4887-B0B0-F371971B740C}" srcOrd="2" destOrd="0" parTransId="{69F5DE62-DBC3-4C4C-905B-10CD23B9A629}" sibTransId="{DFCDA38A-D7E4-4006-8FA3-AB80129CDDB8}"/>
    <dgm:cxn modelId="{AC3B08F9-25CA-49E6-A57B-DF469BEA8E26}" srcId="{8DB9C4D5-2977-4F5E-8F93-F80621B0E40A}" destId="{E2693F34-0E8D-4397-AA91-DB290BA505DB}" srcOrd="1" destOrd="0" parTransId="{BCE0432A-6751-47F9-86FF-33B3752F318E}" sibTransId="{63096561-1E4A-43A7-9B47-6BD4016452A0}"/>
    <dgm:cxn modelId="{288339FD-D792-42E3-8CE2-3469FCB59608}" srcId="{903BAD92-89D3-480A-B7A5-37AC080C7579}" destId="{2885E66A-35FA-4335-AC5A-844F075769FA}" srcOrd="5" destOrd="0" parTransId="{5E1E4A67-3DBF-41AD-88BE-0A774BF8431E}" sibTransId="{09156EFA-2F4F-4FE5-AC9D-2692D50B3E6D}"/>
    <dgm:cxn modelId="{086BE6FF-1A59-4EF6-B346-AA91EA6B5E04}" srcId="{87E2432A-1CC0-4228-873F-9FC39FD5D6C3}" destId="{44092AE9-4AB7-4192-A578-FE32A0448DCE}" srcOrd="1" destOrd="0" parTransId="{BC911329-AD2A-4873-B211-96073D18DCCC}" sibTransId="{A731E82C-F1AE-4586-9383-D60AEF3826DE}"/>
    <dgm:cxn modelId="{AB14E987-1278-47DD-AA0F-FDEC16462148}" type="presParOf" srcId="{3632C85F-6A48-4004-88D6-31B35EBC538A}" destId="{F2BBBFCD-7099-4AD8-A3BD-24B90C7B0B42}" srcOrd="0" destOrd="0" presId="urn:microsoft.com/office/officeart/2005/8/layout/vList5"/>
    <dgm:cxn modelId="{EE265A7F-8F9C-43D7-8EF8-619DF376ED12}" type="presParOf" srcId="{F2BBBFCD-7099-4AD8-A3BD-24B90C7B0B42}" destId="{957FBCCC-C910-4EF9-A6CC-84E8556734AF}" srcOrd="0" destOrd="0" presId="urn:microsoft.com/office/officeart/2005/8/layout/vList5"/>
    <dgm:cxn modelId="{3747470E-7A3F-4E47-BB90-811C5CCC8161}" type="presParOf" srcId="{3632C85F-6A48-4004-88D6-31B35EBC538A}" destId="{860F52D8-9BAB-4F79-B9E2-20E013569A62}" srcOrd="1" destOrd="0" presId="urn:microsoft.com/office/officeart/2005/8/layout/vList5"/>
    <dgm:cxn modelId="{C5CD89F2-3DF9-4DA1-8A97-819E36EB9155}" type="presParOf" srcId="{3632C85F-6A48-4004-88D6-31B35EBC538A}" destId="{ABDC8802-A659-49E6-8EA5-57144A069A68}" srcOrd="2" destOrd="0" presId="urn:microsoft.com/office/officeart/2005/8/layout/vList5"/>
    <dgm:cxn modelId="{7C5F15DE-1A58-47E9-AB22-FE6D5A6B3847}" type="presParOf" srcId="{ABDC8802-A659-49E6-8EA5-57144A069A68}" destId="{18BD9926-B417-4083-9446-2D53147CA754}" srcOrd="0" destOrd="0" presId="urn:microsoft.com/office/officeart/2005/8/layout/vList5"/>
    <dgm:cxn modelId="{D225173A-07C4-4E0B-9703-8C61C2FED335}" type="presParOf" srcId="{ABDC8802-A659-49E6-8EA5-57144A069A68}" destId="{4AF6B391-1A1D-427E-B19D-364A2EE605E6}" srcOrd="1" destOrd="0" presId="urn:microsoft.com/office/officeart/2005/8/layout/vList5"/>
    <dgm:cxn modelId="{F005B68A-CAC4-4C4F-BC66-1E4D8F051729}" type="presParOf" srcId="{3632C85F-6A48-4004-88D6-31B35EBC538A}" destId="{D1A30D20-DA4B-4B47-9290-B6D07B23779D}" srcOrd="3" destOrd="0" presId="urn:microsoft.com/office/officeart/2005/8/layout/vList5"/>
    <dgm:cxn modelId="{682D0008-592D-488A-8D8B-82474DF5E5EC}" type="presParOf" srcId="{3632C85F-6A48-4004-88D6-31B35EBC538A}" destId="{AF4D649C-9E14-4B19-9698-96F297B2273C}" srcOrd="4" destOrd="0" presId="urn:microsoft.com/office/officeart/2005/8/layout/vList5"/>
    <dgm:cxn modelId="{A6E30F39-A162-495C-8236-695078130308}" type="presParOf" srcId="{AF4D649C-9E14-4B19-9698-96F297B2273C}" destId="{9AA36DC3-B334-4B2C-B4C8-178B9F6B5870}" srcOrd="0" destOrd="0" presId="urn:microsoft.com/office/officeart/2005/8/layout/vList5"/>
    <dgm:cxn modelId="{DB9ECD12-7B72-4497-8351-4382BD137D7D}" type="presParOf" srcId="{AF4D649C-9E14-4B19-9698-96F297B2273C}" destId="{5F7E2BD6-A5EB-4DAB-8580-F6DD284B572A}" srcOrd="1" destOrd="0" presId="urn:microsoft.com/office/officeart/2005/8/layout/vList5"/>
    <dgm:cxn modelId="{464D4E58-1581-4289-85F8-ACC52D15CFA8}" type="presParOf" srcId="{3632C85F-6A48-4004-88D6-31B35EBC538A}" destId="{D1DE54D2-1985-4F98-99F2-8F9913FAEEF0}" srcOrd="5" destOrd="0" presId="urn:microsoft.com/office/officeart/2005/8/layout/vList5"/>
    <dgm:cxn modelId="{2944FF63-4501-4704-9019-258084EE8152}" type="presParOf" srcId="{3632C85F-6A48-4004-88D6-31B35EBC538A}" destId="{622BE3EF-74FF-4A8E-90A8-B53A167544CE}" srcOrd="6" destOrd="0" presId="urn:microsoft.com/office/officeart/2005/8/layout/vList5"/>
    <dgm:cxn modelId="{D5DC7D06-4A7B-4EFB-9E91-9DA9FC74F9A6}" type="presParOf" srcId="{622BE3EF-74FF-4A8E-90A8-B53A167544CE}" destId="{459BAD2F-1A72-4976-B5FB-8EC4A714141B}" srcOrd="0" destOrd="0" presId="urn:microsoft.com/office/officeart/2005/8/layout/vList5"/>
    <dgm:cxn modelId="{9A0EC56F-2406-425B-8899-B333ACA0E541}" type="presParOf" srcId="{622BE3EF-74FF-4A8E-90A8-B53A167544CE}" destId="{E436C5A9-E615-4B1B-BEE2-AB92536EA9F4}" srcOrd="1" destOrd="0" presId="urn:microsoft.com/office/officeart/2005/8/layout/vList5"/>
    <dgm:cxn modelId="{7BDB5E37-0B56-40FF-94EC-9CD764B76337}" type="presParOf" srcId="{3632C85F-6A48-4004-88D6-31B35EBC538A}" destId="{258ADDFB-AF99-42DB-916C-B39BDC8C0B82}" srcOrd="7" destOrd="0" presId="urn:microsoft.com/office/officeart/2005/8/layout/vList5"/>
    <dgm:cxn modelId="{4F2C753B-21F8-49DC-8C21-84897C568A5F}" type="presParOf" srcId="{3632C85F-6A48-4004-88D6-31B35EBC538A}" destId="{CD2FC4A0-5B38-4ECA-9D52-2E572B6EDF4F}" srcOrd="8" destOrd="0" presId="urn:microsoft.com/office/officeart/2005/8/layout/vList5"/>
    <dgm:cxn modelId="{D7424FAF-0358-407D-9B05-17439B9A45EB}" type="presParOf" srcId="{CD2FC4A0-5B38-4ECA-9D52-2E572B6EDF4F}" destId="{4C3ABF69-09FA-4161-BC24-C917A5C0AD4E}" srcOrd="0" destOrd="0" presId="urn:microsoft.com/office/officeart/2005/8/layout/vList5"/>
    <dgm:cxn modelId="{0DECC23A-566C-46DB-BCB1-0FA3B6B62DB2}" type="presParOf" srcId="{CD2FC4A0-5B38-4ECA-9D52-2E572B6EDF4F}" destId="{03456A0B-406A-4B68-BA2D-28C0367CCEFA}" srcOrd="1" destOrd="0" presId="urn:microsoft.com/office/officeart/2005/8/layout/vList5"/>
    <dgm:cxn modelId="{3C9C9A2F-4F8B-40DD-A615-36311ED8504C}" type="presParOf" srcId="{3632C85F-6A48-4004-88D6-31B35EBC538A}" destId="{0F38FC8D-4ACE-4305-84A8-AEC1F1B53829}" srcOrd="9" destOrd="0" presId="urn:microsoft.com/office/officeart/2005/8/layout/vList5"/>
    <dgm:cxn modelId="{3167DEEF-71A4-4E09-A8C5-CB33C437DA80}" type="presParOf" srcId="{3632C85F-6A48-4004-88D6-31B35EBC538A}" destId="{91C0B42F-C780-4AC1-A948-5CACD40E032C}" srcOrd="10" destOrd="0" presId="urn:microsoft.com/office/officeart/2005/8/layout/vList5"/>
    <dgm:cxn modelId="{A38994BA-4A12-4C61-982F-26FC3EC5BB7E}" type="presParOf" srcId="{91C0B42F-C780-4AC1-A948-5CACD40E032C}" destId="{604F2A5C-7415-4F90-A890-6B3952613724}" srcOrd="0" destOrd="0" presId="urn:microsoft.com/office/officeart/2005/8/layout/vList5"/>
    <dgm:cxn modelId="{6D9757CE-5E3C-4AC4-AFD1-92CE1BD8AAA1}" type="presParOf" srcId="{91C0B42F-C780-4AC1-A948-5CACD40E032C}" destId="{AA9D2C73-1741-4A42-8BDA-CD9992684E51}" srcOrd="1" destOrd="0" presId="urn:microsoft.com/office/officeart/2005/8/layout/vList5"/>
    <dgm:cxn modelId="{24FF884C-13F5-48B9-A3D2-31AE60D508C5}" type="presParOf" srcId="{3632C85F-6A48-4004-88D6-31B35EBC538A}" destId="{526A0E40-3524-49D5-B17B-56FAEC8F98F8}" srcOrd="11" destOrd="0" presId="urn:microsoft.com/office/officeart/2005/8/layout/vList5"/>
    <dgm:cxn modelId="{B3C1EEEB-A820-4CB6-8594-B6113BAECD49}" type="presParOf" srcId="{3632C85F-6A48-4004-88D6-31B35EBC538A}" destId="{D2EB653A-D44D-442A-B38A-05CE93B8A76E}" srcOrd="12" destOrd="0" presId="urn:microsoft.com/office/officeart/2005/8/layout/vList5"/>
    <dgm:cxn modelId="{6F283E72-27A1-45B8-B0AF-85048517FE0A}" type="presParOf" srcId="{D2EB653A-D44D-442A-B38A-05CE93B8A76E}" destId="{4AB7B9D2-8278-40DA-9160-D23390754FE4}" srcOrd="0" destOrd="0" presId="urn:microsoft.com/office/officeart/2005/8/layout/vList5"/>
    <dgm:cxn modelId="{5FD81328-566E-4157-A7D5-9BA68728117F}" type="presParOf" srcId="{D2EB653A-D44D-442A-B38A-05CE93B8A76E}" destId="{6B4D78D3-BC96-48CD-84E5-866051486FED}" srcOrd="1" destOrd="0" presId="urn:microsoft.com/office/officeart/2005/8/layout/vList5"/>
    <dgm:cxn modelId="{D239C05E-E8A4-42CD-9561-45D710AB54A5}" type="presParOf" srcId="{3632C85F-6A48-4004-88D6-31B35EBC538A}" destId="{4BADE360-148D-4F35-B0A6-54DB044CE4BC}" srcOrd="13" destOrd="0" presId="urn:microsoft.com/office/officeart/2005/8/layout/vList5"/>
    <dgm:cxn modelId="{FBC652F3-9375-4B1A-896C-240E28FF0395}" type="presParOf" srcId="{3632C85F-6A48-4004-88D6-31B35EBC538A}" destId="{CA110B56-CAC7-477A-8CAD-9EF0661701F5}" srcOrd="14" destOrd="0" presId="urn:microsoft.com/office/officeart/2005/8/layout/vList5"/>
    <dgm:cxn modelId="{31C55EFB-1A16-40DE-9BBA-A38E8CC8446A}" type="presParOf" srcId="{CA110B56-CAC7-477A-8CAD-9EF0661701F5}" destId="{8EAB1AAD-5DA5-4E7A-9E10-F4DC32DD9D25}" srcOrd="0" destOrd="0" presId="urn:microsoft.com/office/officeart/2005/8/layout/vList5"/>
    <dgm:cxn modelId="{B135222F-F938-41EE-82B8-77A2D9FC7EC8}" type="presParOf" srcId="{CA110B56-CAC7-477A-8CAD-9EF0661701F5}" destId="{3264D67A-44BA-4CA9-AB13-0DCBEA0032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8470D90-1C64-4929-9FAB-03CA9634E68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5EEE2-DFFC-418F-BBFB-A0988D55618B}">
      <dgm:prSet/>
      <dgm:spPr/>
      <dgm:t>
        <a:bodyPr/>
        <a:lstStyle/>
        <a:p>
          <a:r>
            <a:rPr lang="en-US" b="1" i="0" dirty="0"/>
            <a:t>Supervised Learning</a:t>
          </a:r>
          <a:endParaRPr lang="en-US" dirty="0"/>
        </a:p>
      </dgm:t>
    </dgm:pt>
    <dgm:pt modelId="{CC9A43F2-DD0C-4A8D-BB1E-9B570CCA7DB3}" type="parTrans" cxnId="{946DEBE8-D004-4F23-BFB1-3435CA28276B}">
      <dgm:prSet/>
      <dgm:spPr/>
      <dgm:t>
        <a:bodyPr/>
        <a:lstStyle/>
        <a:p>
          <a:endParaRPr lang="en-US"/>
        </a:p>
      </dgm:t>
    </dgm:pt>
    <dgm:pt modelId="{C7EDCE2C-8FC0-4C7C-B415-F5ECC72EBE5E}" type="sibTrans" cxnId="{946DEBE8-D004-4F23-BFB1-3435CA28276B}">
      <dgm:prSet/>
      <dgm:spPr/>
      <dgm:t>
        <a:bodyPr/>
        <a:lstStyle/>
        <a:p>
          <a:endParaRPr lang="en-US"/>
        </a:p>
      </dgm:t>
    </dgm:pt>
    <dgm:pt modelId="{6A4749CA-8DE6-42F8-8854-2B6434325D66}">
      <dgm:prSet/>
      <dgm:spPr/>
      <dgm:t>
        <a:bodyPr/>
        <a:lstStyle/>
        <a:p>
          <a:r>
            <a:rPr lang="en-US" b="1" dirty="0"/>
            <a:t>Regression</a:t>
          </a:r>
          <a:endParaRPr lang="en-US" dirty="0"/>
        </a:p>
      </dgm:t>
    </dgm:pt>
    <dgm:pt modelId="{0E9528D2-3B7B-4A30-8AD5-DD4A174A975B}" type="parTrans" cxnId="{D5E01993-03E7-489C-A3D1-7333104EC4A5}">
      <dgm:prSet/>
      <dgm:spPr/>
      <dgm:t>
        <a:bodyPr/>
        <a:lstStyle/>
        <a:p>
          <a:endParaRPr lang="en-US"/>
        </a:p>
      </dgm:t>
    </dgm:pt>
    <dgm:pt modelId="{C8FDAD25-D31D-44DB-8A42-17BB99B2600E}" type="sibTrans" cxnId="{D5E01993-03E7-489C-A3D1-7333104EC4A5}">
      <dgm:prSet/>
      <dgm:spPr/>
      <dgm:t>
        <a:bodyPr/>
        <a:lstStyle/>
        <a:p>
          <a:endParaRPr lang="en-US"/>
        </a:p>
      </dgm:t>
    </dgm:pt>
    <dgm:pt modelId="{88BEB664-B51F-42C5-866D-932184A7283A}">
      <dgm:prSet/>
      <dgm:spPr/>
      <dgm:t>
        <a:bodyPr/>
        <a:lstStyle/>
        <a:p>
          <a:r>
            <a:rPr lang="en-US" b="1" dirty="0"/>
            <a:t>Linear Regression</a:t>
          </a:r>
          <a:endParaRPr lang="en-US" dirty="0"/>
        </a:p>
      </dgm:t>
    </dgm:pt>
    <dgm:pt modelId="{DE5011D1-EC39-4FFB-9F12-15A4E13C0D84}" type="parTrans" cxnId="{CB00D50A-3A58-43F4-A019-507BC6E2D129}">
      <dgm:prSet/>
      <dgm:spPr/>
      <dgm:t>
        <a:bodyPr/>
        <a:lstStyle/>
        <a:p>
          <a:endParaRPr lang="en-US"/>
        </a:p>
      </dgm:t>
    </dgm:pt>
    <dgm:pt modelId="{60D7EE6A-8D2A-44B4-8176-F3267241355E}" type="sibTrans" cxnId="{CB00D50A-3A58-43F4-A019-507BC6E2D129}">
      <dgm:prSet/>
      <dgm:spPr/>
      <dgm:t>
        <a:bodyPr/>
        <a:lstStyle/>
        <a:p>
          <a:endParaRPr lang="en-US"/>
        </a:p>
      </dgm:t>
    </dgm:pt>
    <dgm:pt modelId="{2C46B336-DDC3-4539-BF5F-6472623A6C05}">
      <dgm:prSet/>
      <dgm:spPr/>
      <dgm:t>
        <a:bodyPr/>
        <a:lstStyle/>
        <a:p>
          <a:r>
            <a:rPr lang="en-US" b="1" i="0" dirty="0"/>
            <a:t>Simple</a:t>
          </a:r>
          <a:r>
            <a:rPr lang="en-US" i="0" dirty="0"/>
            <a:t> </a:t>
          </a:r>
          <a:r>
            <a:rPr lang="en-US" b="1" dirty="0"/>
            <a:t>Linear Regression</a:t>
          </a:r>
          <a:endParaRPr lang="en-US" dirty="0"/>
        </a:p>
      </dgm:t>
    </dgm:pt>
    <dgm:pt modelId="{C525A4DE-7034-4CA8-818C-C83464938B8C}" type="parTrans" cxnId="{48B38C88-E6D0-451D-95A2-01C44F1E6924}">
      <dgm:prSet/>
      <dgm:spPr/>
      <dgm:t>
        <a:bodyPr/>
        <a:lstStyle/>
        <a:p>
          <a:endParaRPr lang="en-US"/>
        </a:p>
      </dgm:t>
    </dgm:pt>
    <dgm:pt modelId="{210C7E01-8EF5-4B20-9BC5-55CE72120F6E}" type="sibTrans" cxnId="{48B38C88-E6D0-451D-95A2-01C44F1E6924}">
      <dgm:prSet/>
      <dgm:spPr/>
      <dgm:t>
        <a:bodyPr/>
        <a:lstStyle/>
        <a:p>
          <a:endParaRPr lang="en-US"/>
        </a:p>
      </dgm:t>
    </dgm:pt>
    <dgm:pt modelId="{B03DEDC5-0394-4F77-B37A-ED930BD5B36F}">
      <dgm:prSet/>
      <dgm:spPr/>
      <dgm:t>
        <a:bodyPr/>
        <a:lstStyle/>
        <a:p>
          <a:r>
            <a:rPr lang="en-US" b="1" dirty="0"/>
            <a:t>Gradient Descent</a:t>
          </a:r>
          <a:endParaRPr lang="en-US" dirty="0"/>
        </a:p>
      </dgm:t>
    </dgm:pt>
    <dgm:pt modelId="{C8D31524-F514-480A-BB9E-F8A9F3A1CEA4}" type="parTrans" cxnId="{7B6834C7-EBE7-4FD7-99FF-5DE9A7A45648}">
      <dgm:prSet/>
      <dgm:spPr/>
      <dgm:t>
        <a:bodyPr/>
        <a:lstStyle/>
        <a:p>
          <a:endParaRPr lang="en-US"/>
        </a:p>
      </dgm:t>
    </dgm:pt>
    <dgm:pt modelId="{49CBAC33-D325-4A2D-96EC-7F092DAB507B}" type="sibTrans" cxnId="{7B6834C7-EBE7-4FD7-99FF-5DE9A7A45648}">
      <dgm:prSet/>
      <dgm:spPr/>
      <dgm:t>
        <a:bodyPr/>
        <a:lstStyle/>
        <a:p>
          <a:endParaRPr lang="en-US"/>
        </a:p>
      </dgm:t>
    </dgm:pt>
    <dgm:pt modelId="{F9BF8527-76C0-4A6D-BA91-A1FDD416A3D8}">
      <dgm:prSet/>
      <dgm:spPr/>
      <dgm:t>
        <a:bodyPr/>
        <a:lstStyle/>
        <a:p>
          <a:r>
            <a:rPr lang="en-US" b="1" dirty="0"/>
            <a:t>Multiple Linear Regression</a:t>
          </a:r>
          <a:endParaRPr lang="en-US" dirty="0"/>
        </a:p>
      </dgm:t>
    </dgm:pt>
    <dgm:pt modelId="{CC215704-672B-4113-80D3-785B55AE1E5E}" type="parTrans" cxnId="{1AA2AEE2-81EC-40E1-B5B9-7EB83D8B7FA7}">
      <dgm:prSet/>
      <dgm:spPr/>
      <dgm:t>
        <a:bodyPr/>
        <a:lstStyle/>
        <a:p>
          <a:endParaRPr lang="en-US"/>
        </a:p>
      </dgm:t>
    </dgm:pt>
    <dgm:pt modelId="{65B6A430-30BB-4AB4-9669-AA915597617D}" type="sibTrans" cxnId="{1AA2AEE2-81EC-40E1-B5B9-7EB83D8B7FA7}">
      <dgm:prSet/>
      <dgm:spPr/>
      <dgm:t>
        <a:bodyPr/>
        <a:lstStyle/>
        <a:p>
          <a:endParaRPr lang="en-US"/>
        </a:p>
      </dgm:t>
    </dgm:pt>
    <dgm:pt modelId="{EDDDFA65-18B0-48FE-B4E5-91F0A1634E76}">
      <dgm:prSet/>
      <dgm:spPr/>
      <dgm:t>
        <a:bodyPr/>
        <a:lstStyle/>
        <a:p>
          <a:r>
            <a:rPr lang="en-US" b="1"/>
            <a:t>Nonlinear Regression</a:t>
          </a:r>
          <a:endParaRPr lang="en-US"/>
        </a:p>
      </dgm:t>
    </dgm:pt>
    <dgm:pt modelId="{F50CF0E7-4DC6-4234-903E-4A9905A99C14}" type="parTrans" cxnId="{E3946A60-6367-49F3-A825-050BAB2FDEFE}">
      <dgm:prSet/>
      <dgm:spPr/>
      <dgm:t>
        <a:bodyPr/>
        <a:lstStyle/>
        <a:p>
          <a:endParaRPr lang="en-US"/>
        </a:p>
      </dgm:t>
    </dgm:pt>
    <dgm:pt modelId="{4F4EEC5A-A1E7-459E-A796-8D4ACE347678}" type="sibTrans" cxnId="{E3946A60-6367-49F3-A825-050BAB2FDEFE}">
      <dgm:prSet/>
      <dgm:spPr/>
      <dgm:t>
        <a:bodyPr/>
        <a:lstStyle/>
        <a:p>
          <a:endParaRPr lang="en-US"/>
        </a:p>
      </dgm:t>
    </dgm:pt>
    <dgm:pt modelId="{4F6D9DF5-65BB-44F0-BC2A-0D657FA1B274}">
      <dgm:prSet/>
      <dgm:spPr/>
      <dgm:t>
        <a:bodyPr/>
        <a:lstStyle/>
        <a:p>
          <a:r>
            <a:rPr lang="en-US" b="1" dirty="0"/>
            <a:t>Polynomial Regression</a:t>
          </a:r>
          <a:endParaRPr lang="en-US" dirty="0"/>
        </a:p>
      </dgm:t>
    </dgm:pt>
    <dgm:pt modelId="{59E99B54-A3D6-4023-91C4-BFE499909415}" type="parTrans" cxnId="{FA6C7954-13CD-4C19-A83D-68A44A361B8F}">
      <dgm:prSet/>
      <dgm:spPr/>
      <dgm:t>
        <a:bodyPr/>
        <a:lstStyle/>
        <a:p>
          <a:endParaRPr lang="en-US"/>
        </a:p>
      </dgm:t>
    </dgm:pt>
    <dgm:pt modelId="{92D4921E-71BE-4204-90CA-AE536173DF47}" type="sibTrans" cxnId="{FA6C7954-13CD-4C19-A83D-68A44A361B8F}">
      <dgm:prSet/>
      <dgm:spPr/>
      <dgm:t>
        <a:bodyPr/>
        <a:lstStyle/>
        <a:p>
          <a:endParaRPr lang="en-US"/>
        </a:p>
      </dgm:t>
    </dgm:pt>
    <dgm:pt modelId="{C0DF7447-37B8-4521-9BDC-4CC0032A23EB}">
      <dgm:prSet/>
      <dgm:spPr/>
      <dgm:t>
        <a:bodyPr/>
        <a:lstStyle/>
        <a:p>
          <a:r>
            <a:rPr lang="en-US" b="1"/>
            <a:t>Classification</a:t>
          </a:r>
          <a:endParaRPr lang="en-US"/>
        </a:p>
      </dgm:t>
    </dgm:pt>
    <dgm:pt modelId="{1FF4358D-65C8-4B38-A3CC-8408EE53661E}" type="parTrans" cxnId="{33E4C3D2-6D26-4372-A088-06A04401A700}">
      <dgm:prSet/>
      <dgm:spPr/>
      <dgm:t>
        <a:bodyPr/>
        <a:lstStyle/>
        <a:p>
          <a:endParaRPr lang="en-US"/>
        </a:p>
      </dgm:t>
    </dgm:pt>
    <dgm:pt modelId="{A373E22B-8FBB-4ADA-9159-EBBC35F5F22E}" type="sibTrans" cxnId="{33E4C3D2-6D26-4372-A088-06A04401A700}">
      <dgm:prSet/>
      <dgm:spPr/>
      <dgm:t>
        <a:bodyPr/>
        <a:lstStyle/>
        <a:p>
          <a:endParaRPr lang="en-US"/>
        </a:p>
      </dgm:t>
    </dgm:pt>
    <dgm:pt modelId="{A8C59A80-D088-4C66-837F-638D27F1C440}">
      <dgm:prSet/>
      <dgm:spPr/>
      <dgm:t>
        <a:bodyPr/>
        <a:lstStyle/>
        <a:p>
          <a:r>
            <a:rPr lang="en-US" b="1" dirty="0"/>
            <a:t>Logistic Regression</a:t>
          </a:r>
          <a:endParaRPr lang="en-US" dirty="0"/>
        </a:p>
      </dgm:t>
    </dgm:pt>
    <dgm:pt modelId="{77D09178-125E-4960-B5D2-22FF841CFB6B}" type="parTrans" cxnId="{45FB0C18-2C7D-415F-9C2C-168E9BD2EFBA}">
      <dgm:prSet/>
      <dgm:spPr/>
      <dgm:t>
        <a:bodyPr/>
        <a:lstStyle/>
        <a:p>
          <a:endParaRPr lang="en-US"/>
        </a:p>
      </dgm:t>
    </dgm:pt>
    <dgm:pt modelId="{6D64401F-5C77-4A10-8F0C-37F2C021107C}" type="sibTrans" cxnId="{45FB0C18-2C7D-415F-9C2C-168E9BD2EFBA}">
      <dgm:prSet/>
      <dgm:spPr/>
      <dgm:t>
        <a:bodyPr/>
        <a:lstStyle/>
        <a:p>
          <a:endParaRPr lang="en-US"/>
        </a:p>
      </dgm:t>
    </dgm:pt>
    <dgm:pt modelId="{78C08F5C-A069-482C-9BF6-EA9AAC36A4D3}">
      <dgm:prSet/>
      <dgm:spPr/>
      <dgm:t>
        <a:bodyPr/>
        <a:lstStyle/>
        <a:p>
          <a:r>
            <a:rPr lang="en-US" b="1" dirty="0"/>
            <a:t>Uns</a:t>
          </a:r>
          <a:r>
            <a:rPr lang="en-US" b="1" i="0" dirty="0"/>
            <a:t>upervised Learning</a:t>
          </a:r>
          <a:endParaRPr lang="en-US" dirty="0"/>
        </a:p>
      </dgm:t>
    </dgm:pt>
    <dgm:pt modelId="{479D2F16-5AA6-42FA-A58D-3502122F4299}" type="parTrans" cxnId="{0C4E8959-6381-4BB8-B7F6-DACAC79EAD8D}">
      <dgm:prSet/>
      <dgm:spPr/>
      <dgm:t>
        <a:bodyPr/>
        <a:lstStyle/>
        <a:p>
          <a:endParaRPr lang="en-US"/>
        </a:p>
      </dgm:t>
    </dgm:pt>
    <dgm:pt modelId="{26D191B6-1854-4272-A2B9-EC4CFC449D2B}" type="sibTrans" cxnId="{0C4E8959-6381-4BB8-B7F6-DACAC79EAD8D}">
      <dgm:prSet/>
      <dgm:spPr/>
      <dgm:t>
        <a:bodyPr/>
        <a:lstStyle/>
        <a:p>
          <a:endParaRPr lang="en-US"/>
        </a:p>
      </dgm:t>
    </dgm:pt>
    <dgm:pt modelId="{70BADC4E-5D53-46AE-8CDF-EA8B906F48AB}">
      <dgm:prSet/>
      <dgm:spPr/>
      <dgm:t>
        <a:bodyPr/>
        <a:lstStyle/>
        <a:p>
          <a:r>
            <a:rPr lang="en-US" b="1" dirty="0"/>
            <a:t>K-Means</a:t>
          </a:r>
          <a:endParaRPr lang="en-US" dirty="0"/>
        </a:p>
      </dgm:t>
    </dgm:pt>
    <dgm:pt modelId="{014C1975-8962-41E4-BB28-7B00CF670135}" type="parTrans" cxnId="{B47DFACF-4084-401D-8C4D-77829D6B04D8}">
      <dgm:prSet/>
      <dgm:spPr/>
      <dgm:t>
        <a:bodyPr/>
        <a:lstStyle/>
        <a:p>
          <a:endParaRPr lang="en-US"/>
        </a:p>
      </dgm:t>
    </dgm:pt>
    <dgm:pt modelId="{CE9572F9-116C-4502-88AB-8EF51A75E05B}" type="sibTrans" cxnId="{B47DFACF-4084-401D-8C4D-77829D6B04D8}">
      <dgm:prSet/>
      <dgm:spPr/>
      <dgm:t>
        <a:bodyPr/>
        <a:lstStyle/>
        <a:p>
          <a:endParaRPr lang="en-US"/>
        </a:p>
      </dgm:t>
    </dgm:pt>
    <dgm:pt modelId="{9E5F82EC-539F-4604-988A-632C8F6D7E48}" type="pres">
      <dgm:prSet presAssocID="{48470D90-1C64-4929-9FAB-03CA9634E6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E4E28-0D80-4041-9401-0427F90666A2}" type="pres">
      <dgm:prSet presAssocID="{94F5EEE2-DFFC-418F-BBFB-A0988D55618B}" presName="root" presStyleCnt="0"/>
      <dgm:spPr/>
    </dgm:pt>
    <dgm:pt modelId="{08D10672-00CE-4C13-B66A-BA9C4E9FBFE2}" type="pres">
      <dgm:prSet presAssocID="{94F5EEE2-DFFC-418F-BBFB-A0988D55618B}" presName="rootComposite" presStyleCnt="0"/>
      <dgm:spPr/>
    </dgm:pt>
    <dgm:pt modelId="{D6E0CD74-B5AF-4161-BBD1-98052B5E1258}" type="pres">
      <dgm:prSet presAssocID="{94F5EEE2-DFFC-418F-BBFB-A0988D55618B}" presName="rootText" presStyleLbl="node1" presStyleIdx="0" presStyleCnt="4" custLinFactX="31291" custLinFactNeighborX="100000" custLinFactNeighborY="-38484"/>
      <dgm:spPr/>
    </dgm:pt>
    <dgm:pt modelId="{3207D4B9-9513-4094-8B63-02E57A82B24C}" type="pres">
      <dgm:prSet presAssocID="{94F5EEE2-DFFC-418F-BBFB-A0988D55618B}" presName="rootConnector" presStyleLbl="node1" presStyleIdx="0" presStyleCnt="4"/>
      <dgm:spPr/>
    </dgm:pt>
    <dgm:pt modelId="{2C0966F0-AD0A-4D1E-A977-F75231D6322B}" type="pres">
      <dgm:prSet presAssocID="{94F5EEE2-DFFC-418F-BBFB-A0988D55618B}" presName="childShape" presStyleCnt="0"/>
      <dgm:spPr/>
    </dgm:pt>
    <dgm:pt modelId="{34C42042-EFF7-46BA-8658-B7DA8EF735FC}" type="pres">
      <dgm:prSet presAssocID="{6A4749CA-8DE6-42F8-8854-2B6434325D66}" presName="root" presStyleCnt="0"/>
      <dgm:spPr/>
    </dgm:pt>
    <dgm:pt modelId="{E1F4AC1A-CBB5-462B-A6E7-A3AFD754C5F7}" type="pres">
      <dgm:prSet presAssocID="{6A4749CA-8DE6-42F8-8854-2B6434325D66}" presName="rootComposite" presStyleCnt="0"/>
      <dgm:spPr/>
    </dgm:pt>
    <dgm:pt modelId="{57C824C5-0E72-4031-9336-7BADF18200F3}" type="pres">
      <dgm:prSet presAssocID="{6A4749CA-8DE6-42F8-8854-2B6434325D66}" presName="rootText" presStyleLbl="node1" presStyleIdx="1" presStyleCnt="4" custLinFactNeighborX="-58089" custLinFactNeighborY="85402"/>
      <dgm:spPr/>
    </dgm:pt>
    <dgm:pt modelId="{DA202541-E9C8-4BCA-9640-19144FB4D3CB}" type="pres">
      <dgm:prSet presAssocID="{6A4749CA-8DE6-42F8-8854-2B6434325D66}" presName="rootConnector" presStyleLbl="node1" presStyleIdx="1" presStyleCnt="4"/>
      <dgm:spPr/>
    </dgm:pt>
    <dgm:pt modelId="{068DDA5A-28AC-482D-8469-5063106B0D43}" type="pres">
      <dgm:prSet presAssocID="{6A4749CA-8DE6-42F8-8854-2B6434325D66}" presName="childShape" presStyleCnt="0"/>
      <dgm:spPr/>
    </dgm:pt>
    <dgm:pt modelId="{5FA161BC-BDEC-469F-9068-64E35DB019E8}" type="pres">
      <dgm:prSet presAssocID="{DE5011D1-EC39-4FFB-9F12-15A4E13C0D84}" presName="Name13" presStyleLbl="parChTrans1D2" presStyleIdx="0" presStyleCnt="4"/>
      <dgm:spPr/>
    </dgm:pt>
    <dgm:pt modelId="{DDE9B988-FFB9-4F5D-A7CD-7C9586B6D9D1}" type="pres">
      <dgm:prSet presAssocID="{88BEB664-B51F-42C5-866D-932184A7283A}" presName="childText" presStyleLbl="bgAcc1" presStyleIdx="0" presStyleCnt="4" custLinFactNeighborX="-72092" custLinFactNeighborY="70587">
        <dgm:presLayoutVars>
          <dgm:bulletEnabled val="1"/>
        </dgm:presLayoutVars>
      </dgm:prSet>
      <dgm:spPr/>
    </dgm:pt>
    <dgm:pt modelId="{7A5E0BDF-C471-4C6D-98AE-42E6AF68493E}" type="pres">
      <dgm:prSet presAssocID="{F50CF0E7-4DC6-4234-903E-4A9905A99C14}" presName="Name13" presStyleLbl="parChTrans1D2" presStyleIdx="1" presStyleCnt="4"/>
      <dgm:spPr/>
    </dgm:pt>
    <dgm:pt modelId="{8B4BDC41-5F1D-4A89-9EEC-F719ECC68CB7}" type="pres">
      <dgm:prSet presAssocID="{EDDDFA65-18B0-48FE-B4E5-91F0A1634E76}" presName="childText" presStyleLbl="bgAcc1" presStyleIdx="1" presStyleCnt="4" custLinFactNeighborX="-71554" custLinFactNeighborY="52510">
        <dgm:presLayoutVars>
          <dgm:bulletEnabled val="1"/>
        </dgm:presLayoutVars>
      </dgm:prSet>
      <dgm:spPr/>
    </dgm:pt>
    <dgm:pt modelId="{825D70AF-1CB0-4579-984E-B354E31CE2B3}" type="pres">
      <dgm:prSet presAssocID="{C0DF7447-37B8-4521-9BDC-4CC0032A23EB}" presName="root" presStyleCnt="0"/>
      <dgm:spPr/>
    </dgm:pt>
    <dgm:pt modelId="{92737E85-D5B9-4CBA-9D3B-D124CF3934A7}" type="pres">
      <dgm:prSet presAssocID="{C0DF7447-37B8-4521-9BDC-4CC0032A23EB}" presName="rootComposite" presStyleCnt="0"/>
      <dgm:spPr/>
    </dgm:pt>
    <dgm:pt modelId="{6DBB5733-6E47-4F9A-AF1A-CD268583B14A}" type="pres">
      <dgm:prSet presAssocID="{C0DF7447-37B8-4521-9BDC-4CC0032A23EB}" presName="rootText" presStyleLbl="node1" presStyleIdx="2" presStyleCnt="4" custLinFactNeighborX="-61102" custLinFactNeighborY="85402"/>
      <dgm:spPr/>
    </dgm:pt>
    <dgm:pt modelId="{9BBF0147-FD52-4131-AF00-CB45BA5349A1}" type="pres">
      <dgm:prSet presAssocID="{C0DF7447-37B8-4521-9BDC-4CC0032A23EB}" presName="rootConnector" presStyleLbl="node1" presStyleIdx="2" presStyleCnt="4"/>
      <dgm:spPr/>
    </dgm:pt>
    <dgm:pt modelId="{B370AE3B-94EC-4BDF-A669-CA861E2009AC}" type="pres">
      <dgm:prSet presAssocID="{C0DF7447-37B8-4521-9BDC-4CC0032A23EB}" presName="childShape" presStyleCnt="0"/>
      <dgm:spPr/>
    </dgm:pt>
    <dgm:pt modelId="{AC69E762-DB3D-4D50-BC84-633D2FABE618}" type="pres">
      <dgm:prSet presAssocID="{77D09178-125E-4960-B5D2-22FF841CFB6B}" presName="Name13" presStyleLbl="parChTrans1D2" presStyleIdx="2" presStyleCnt="4"/>
      <dgm:spPr/>
    </dgm:pt>
    <dgm:pt modelId="{333C96C0-8D5A-4AB3-842F-A20734BD4E92}" type="pres">
      <dgm:prSet presAssocID="{A8C59A80-D088-4C66-837F-638D27F1C440}" presName="childText" presStyleLbl="bgAcc1" presStyleIdx="2" presStyleCnt="4" custLinFactNeighborX="-71554" custLinFactNeighborY="74892">
        <dgm:presLayoutVars>
          <dgm:bulletEnabled val="1"/>
        </dgm:presLayoutVars>
      </dgm:prSet>
      <dgm:spPr/>
    </dgm:pt>
    <dgm:pt modelId="{1FFFE551-C29D-41E8-9009-59BF6F2930A4}" type="pres">
      <dgm:prSet presAssocID="{78C08F5C-A069-482C-9BF6-EA9AAC36A4D3}" presName="root" presStyleCnt="0"/>
      <dgm:spPr/>
    </dgm:pt>
    <dgm:pt modelId="{359936EB-7172-4D7B-88C7-E112795E6032}" type="pres">
      <dgm:prSet presAssocID="{78C08F5C-A069-482C-9BF6-EA9AAC36A4D3}" presName="rootComposite" presStyleCnt="0"/>
      <dgm:spPr/>
    </dgm:pt>
    <dgm:pt modelId="{5E38C496-FFC7-488F-82D3-D86C7C6DF3F7}" type="pres">
      <dgm:prSet presAssocID="{78C08F5C-A069-482C-9BF6-EA9AAC36A4D3}" presName="rootText" presStyleLbl="node1" presStyleIdx="3" presStyleCnt="4" custLinFactNeighborX="-61963" custLinFactNeighborY="-38484"/>
      <dgm:spPr/>
    </dgm:pt>
    <dgm:pt modelId="{BFF71E33-C646-4892-8C70-60E772608B45}" type="pres">
      <dgm:prSet presAssocID="{78C08F5C-A069-482C-9BF6-EA9AAC36A4D3}" presName="rootConnector" presStyleLbl="node1" presStyleIdx="3" presStyleCnt="4"/>
      <dgm:spPr/>
    </dgm:pt>
    <dgm:pt modelId="{C2EF3CD8-F1FC-4579-9450-2779BA24FC11}" type="pres">
      <dgm:prSet presAssocID="{78C08F5C-A069-482C-9BF6-EA9AAC36A4D3}" presName="childShape" presStyleCnt="0"/>
      <dgm:spPr/>
    </dgm:pt>
    <dgm:pt modelId="{1A31A170-5F13-421D-9E04-0C60851707B8}" type="pres">
      <dgm:prSet presAssocID="{014C1975-8962-41E4-BB28-7B00CF670135}" presName="Name13" presStyleLbl="parChTrans1D2" presStyleIdx="3" presStyleCnt="4"/>
      <dgm:spPr/>
    </dgm:pt>
    <dgm:pt modelId="{E349B3BD-0AB7-49C0-9796-606EE07874AD}" type="pres">
      <dgm:prSet presAssocID="{70BADC4E-5D53-46AE-8CDF-EA8B906F48AB}" presName="childText" presStyleLbl="bgAcc1" presStyleIdx="3" presStyleCnt="4" custLinFactNeighborX="-71983" custLinFactNeighborY="74892">
        <dgm:presLayoutVars>
          <dgm:bulletEnabled val="1"/>
        </dgm:presLayoutVars>
      </dgm:prSet>
      <dgm:spPr/>
    </dgm:pt>
  </dgm:ptLst>
  <dgm:cxnLst>
    <dgm:cxn modelId="{CB00D50A-3A58-43F4-A019-507BC6E2D129}" srcId="{6A4749CA-8DE6-42F8-8854-2B6434325D66}" destId="{88BEB664-B51F-42C5-866D-932184A7283A}" srcOrd="0" destOrd="0" parTransId="{DE5011D1-EC39-4FFB-9F12-15A4E13C0D84}" sibTransId="{60D7EE6A-8D2A-44B4-8176-F3267241355E}"/>
    <dgm:cxn modelId="{45FB0C18-2C7D-415F-9C2C-168E9BD2EFBA}" srcId="{C0DF7447-37B8-4521-9BDC-4CC0032A23EB}" destId="{A8C59A80-D088-4C66-837F-638D27F1C440}" srcOrd="0" destOrd="0" parTransId="{77D09178-125E-4960-B5D2-22FF841CFB6B}" sibTransId="{6D64401F-5C77-4A10-8F0C-37F2C021107C}"/>
    <dgm:cxn modelId="{FB45D024-3220-4358-AB23-A5D9E865C3EB}" type="presOf" srcId="{2C46B336-DDC3-4539-BF5F-6472623A6C05}" destId="{DDE9B988-FFB9-4F5D-A7CD-7C9586B6D9D1}" srcOrd="0" destOrd="1" presId="urn:microsoft.com/office/officeart/2005/8/layout/hierarchy3"/>
    <dgm:cxn modelId="{F1B3DA28-3E49-4F0E-845E-F126C9B6262B}" type="presOf" srcId="{48470D90-1C64-4929-9FAB-03CA9634E68D}" destId="{9E5F82EC-539F-4604-988A-632C8F6D7E48}" srcOrd="0" destOrd="0" presId="urn:microsoft.com/office/officeart/2005/8/layout/hierarchy3"/>
    <dgm:cxn modelId="{BB7C9038-23D6-4455-9BE0-50BFA8EE06B4}" type="presOf" srcId="{6A4749CA-8DE6-42F8-8854-2B6434325D66}" destId="{57C824C5-0E72-4031-9336-7BADF18200F3}" srcOrd="0" destOrd="0" presId="urn:microsoft.com/office/officeart/2005/8/layout/hierarchy3"/>
    <dgm:cxn modelId="{E3946A60-6367-49F3-A825-050BAB2FDEFE}" srcId="{6A4749CA-8DE6-42F8-8854-2B6434325D66}" destId="{EDDDFA65-18B0-48FE-B4E5-91F0A1634E76}" srcOrd="1" destOrd="0" parTransId="{F50CF0E7-4DC6-4234-903E-4A9905A99C14}" sibTransId="{4F4EEC5A-A1E7-459E-A796-8D4ACE347678}"/>
    <dgm:cxn modelId="{5C24074E-5833-4C19-9447-A1374BFD4476}" type="presOf" srcId="{C0DF7447-37B8-4521-9BDC-4CC0032A23EB}" destId="{6DBB5733-6E47-4F9A-AF1A-CD268583B14A}" srcOrd="0" destOrd="0" presId="urn:microsoft.com/office/officeart/2005/8/layout/hierarchy3"/>
    <dgm:cxn modelId="{299F796F-DDCD-4325-903B-F503DA14E7B6}" type="presOf" srcId="{94F5EEE2-DFFC-418F-BBFB-A0988D55618B}" destId="{3207D4B9-9513-4094-8B63-02E57A82B24C}" srcOrd="1" destOrd="0" presId="urn:microsoft.com/office/officeart/2005/8/layout/hierarchy3"/>
    <dgm:cxn modelId="{3086E051-F330-477B-9B1F-E9277A9284DD}" type="presOf" srcId="{78C08F5C-A069-482C-9BF6-EA9AAC36A4D3}" destId="{5E38C496-FFC7-488F-82D3-D86C7C6DF3F7}" srcOrd="0" destOrd="0" presId="urn:microsoft.com/office/officeart/2005/8/layout/hierarchy3"/>
    <dgm:cxn modelId="{FA6C7954-13CD-4C19-A83D-68A44A361B8F}" srcId="{EDDDFA65-18B0-48FE-B4E5-91F0A1634E76}" destId="{4F6D9DF5-65BB-44F0-BC2A-0D657FA1B274}" srcOrd="0" destOrd="0" parTransId="{59E99B54-A3D6-4023-91C4-BFE499909415}" sibTransId="{92D4921E-71BE-4204-90CA-AE536173DF47}"/>
    <dgm:cxn modelId="{19F55D79-D50E-4BF3-B842-EAFFDA95A3AA}" type="presOf" srcId="{88BEB664-B51F-42C5-866D-932184A7283A}" destId="{DDE9B988-FFB9-4F5D-A7CD-7C9586B6D9D1}" srcOrd="0" destOrd="0" presId="urn:microsoft.com/office/officeart/2005/8/layout/hierarchy3"/>
    <dgm:cxn modelId="{0C4E8959-6381-4BB8-B7F6-DACAC79EAD8D}" srcId="{48470D90-1C64-4929-9FAB-03CA9634E68D}" destId="{78C08F5C-A069-482C-9BF6-EA9AAC36A4D3}" srcOrd="3" destOrd="0" parTransId="{479D2F16-5AA6-42FA-A58D-3502122F4299}" sibTransId="{26D191B6-1854-4272-A2B9-EC4CFC449D2B}"/>
    <dgm:cxn modelId="{D0432981-582B-458A-9A23-BFE99262E60B}" type="presOf" srcId="{78C08F5C-A069-482C-9BF6-EA9AAC36A4D3}" destId="{BFF71E33-C646-4892-8C70-60E772608B45}" srcOrd="1" destOrd="0" presId="urn:microsoft.com/office/officeart/2005/8/layout/hierarchy3"/>
    <dgm:cxn modelId="{48B38C88-E6D0-451D-95A2-01C44F1E6924}" srcId="{88BEB664-B51F-42C5-866D-932184A7283A}" destId="{2C46B336-DDC3-4539-BF5F-6472623A6C05}" srcOrd="0" destOrd="0" parTransId="{C525A4DE-7034-4CA8-818C-C83464938B8C}" sibTransId="{210C7E01-8EF5-4B20-9BC5-55CE72120F6E}"/>
    <dgm:cxn modelId="{302DB68A-CA1D-4AB8-AA1C-4663D46E7AD7}" type="presOf" srcId="{014C1975-8962-41E4-BB28-7B00CF670135}" destId="{1A31A170-5F13-421D-9E04-0C60851707B8}" srcOrd="0" destOrd="0" presId="urn:microsoft.com/office/officeart/2005/8/layout/hierarchy3"/>
    <dgm:cxn modelId="{AA74B592-E503-418E-B37B-B7D949F5753B}" type="presOf" srcId="{F9BF8527-76C0-4A6D-BA91-A1FDD416A3D8}" destId="{DDE9B988-FFB9-4F5D-A7CD-7C9586B6D9D1}" srcOrd="0" destOrd="3" presId="urn:microsoft.com/office/officeart/2005/8/layout/hierarchy3"/>
    <dgm:cxn modelId="{D5E01993-03E7-489C-A3D1-7333104EC4A5}" srcId="{48470D90-1C64-4929-9FAB-03CA9634E68D}" destId="{6A4749CA-8DE6-42F8-8854-2B6434325D66}" srcOrd="1" destOrd="0" parTransId="{0E9528D2-3B7B-4A30-8AD5-DD4A174A975B}" sibTransId="{C8FDAD25-D31D-44DB-8A42-17BB99B2600E}"/>
    <dgm:cxn modelId="{AB2BC293-A753-4E2A-94BE-84EA7F9FCDE3}" type="presOf" srcId="{C0DF7447-37B8-4521-9BDC-4CC0032A23EB}" destId="{9BBF0147-FD52-4131-AF00-CB45BA5349A1}" srcOrd="1" destOrd="0" presId="urn:microsoft.com/office/officeart/2005/8/layout/hierarchy3"/>
    <dgm:cxn modelId="{154B6596-FC77-4703-B643-5DC0F396C8E8}" type="presOf" srcId="{4F6D9DF5-65BB-44F0-BC2A-0D657FA1B274}" destId="{8B4BDC41-5F1D-4A89-9EEC-F719ECC68CB7}" srcOrd="0" destOrd="1" presId="urn:microsoft.com/office/officeart/2005/8/layout/hierarchy3"/>
    <dgm:cxn modelId="{A0D5EF9A-5175-4310-84A2-3A407615ABB0}" type="presOf" srcId="{A8C59A80-D088-4C66-837F-638D27F1C440}" destId="{333C96C0-8D5A-4AB3-842F-A20734BD4E92}" srcOrd="0" destOrd="0" presId="urn:microsoft.com/office/officeart/2005/8/layout/hierarchy3"/>
    <dgm:cxn modelId="{E08A6A9B-5959-456C-858C-9773E038BF1C}" type="presOf" srcId="{EDDDFA65-18B0-48FE-B4E5-91F0A1634E76}" destId="{8B4BDC41-5F1D-4A89-9EEC-F719ECC68CB7}" srcOrd="0" destOrd="0" presId="urn:microsoft.com/office/officeart/2005/8/layout/hierarchy3"/>
    <dgm:cxn modelId="{83962DA3-48CF-41FA-9CA4-E6BDC91569FA}" type="presOf" srcId="{77D09178-125E-4960-B5D2-22FF841CFB6B}" destId="{AC69E762-DB3D-4D50-BC84-633D2FABE618}" srcOrd="0" destOrd="0" presId="urn:microsoft.com/office/officeart/2005/8/layout/hierarchy3"/>
    <dgm:cxn modelId="{ECB9A5A5-7F06-496A-8419-A59D1BE45DA0}" type="presOf" srcId="{B03DEDC5-0394-4F77-B37A-ED930BD5B36F}" destId="{DDE9B988-FFB9-4F5D-A7CD-7C9586B6D9D1}" srcOrd="0" destOrd="2" presId="urn:microsoft.com/office/officeart/2005/8/layout/hierarchy3"/>
    <dgm:cxn modelId="{5D166AB5-ECA6-4C46-A858-BA0D1E918D1F}" type="presOf" srcId="{70BADC4E-5D53-46AE-8CDF-EA8B906F48AB}" destId="{E349B3BD-0AB7-49C0-9796-606EE07874AD}" srcOrd="0" destOrd="0" presId="urn:microsoft.com/office/officeart/2005/8/layout/hierarchy3"/>
    <dgm:cxn modelId="{0124EBB9-7510-4E97-8DC7-977AC4358D6B}" type="presOf" srcId="{DE5011D1-EC39-4FFB-9F12-15A4E13C0D84}" destId="{5FA161BC-BDEC-469F-9068-64E35DB019E8}" srcOrd="0" destOrd="0" presId="urn:microsoft.com/office/officeart/2005/8/layout/hierarchy3"/>
    <dgm:cxn modelId="{7B6834C7-EBE7-4FD7-99FF-5DE9A7A45648}" srcId="{88BEB664-B51F-42C5-866D-932184A7283A}" destId="{B03DEDC5-0394-4F77-B37A-ED930BD5B36F}" srcOrd="1" destOrd="0" parTransId="{C8D31524-F514-480A-BB9E-F8A9F3A1CEA4}" sibTransId="{49CBAC33-D325-4A2D-96EC-7F092DAB507B}"/>
    <dgm:cxn modelId="{4D6F49CB-3A2D-468B-A056-C7C30C1363FE}" type="presOf" srcId="{F50CF0E7-4DC6-4234-903E-4A9905A99C14}" destId="{7A5E0BDF-C471-4C6D-98AE-42E6AF68493E}" srcOrd="0" destOrd="0" presId="urn:microsoft.com/office/officeart/2005/8/layout/hierarchy3"/>
    <dgm:cxn modelId="{B47DFACF-4084-401D-8C4D-77829D6B04D8}" srcId="{78C08F5C-A069-482C-9BF6-EA9AAC36A4D3}" destId="{70BADC4E-5D53-46AE-8CDF-EA8B906F48AB}" srcOrd="0" destOrd="0" parTransId="{014C1975-8962-41E4-BB28-7B00CF670135}" sibTransId="{CE9572F9-116C-4502-88AB-8EF51A75E05B}"/>
    <dgm:cxn modelId="{33E4C3D2-6D26-4372-A088-06A04401A700}" srcId="{48470D90-1C64-4929-9FAB-03CA9634E68D}" destId="{C0DF7447-37B8-4521-9BDC-4CC0032A23EB}" srcOrd="2" destOrd="0" parTransId="{1FF4358D-65C8-4B38-A3CC-8408EE53661E}" sibTransId="{A373E22B-8FBB-4ADA-9159-EBBC35F5F22E}"/>
    <dgm:cxn modelId="{D4CEB2DE-D933-40A4-A14A-2286AD54584E}" type="presOf" srcId="{6A4749CA-8DE6-42F8-8854-2B6434325D66}" destId="{DA202541-E9C8-4BCA-9640-19144FB4D3CB}" srcOrd="1" destOrd="0" presId="urn:microsoft.com/office/officeart/2005/8/layout/hierarchy3"/>
    <dgm:cxn modelId="{1AA2AEE2-81EC-40E1-B5B9-7EB83D8B7FA7}" srcId="{88BEB664-B51F-42C5-866D-932184A7283A}" destId="{F9BF8527-76C0-4A6D-BA91-A1FDD416A3D8}" srcOrd="2" destOrd="0" parTransId="{CC215704-672B-4113-80D3-785B55AE1E5E}" sibTransId="{65B6A430-30BB-4AB4-9669-AA915597617D}"/>
    <dgm:cxn modelId="{946DEBE8-D004-4F23-BFB1-3435CA28276B}" srcId="{48470D90-1C64-4929-9FAB-03CA9634E68D}" destId="{94F5EEE2-DFFC-418F-BBFB-A0988D55618B}" srcOrd="0" destOrd="0" parTransId="{CC9A43F2-DD0C-4A8D-BB1E-9B570CCA7DB3}" sibTransId="{C7EDCE2C-8FC0-4C7C-B415-F5ECC72EBE5E}"/>
    <dgm:cxn modelId="{0A0EF9F6-4B19-43CD-8C8A-8B928829584C}" type="presOf" srcId="{94F5EEE2-DFFC-418F-BBFB-A0988D55618B}" destId="{D6E0CD74-B5AF-4161-BBD1-98052B5E1258}" srcOrd="0" destOrd="0" presId="urn:microsoft.com/office/officeart/2005/8/layout/hierarchy3"/>
    <dgm:cxn modelId="{98B6921E-75D6-4C20-90AB-7805A651E01D}" type="presParOf" srcId="{9E5F82EC-539F-4604-988A-632C8F6D7E48}" destId="{376E4E28-0D80-4041-9401-0427F90666A2}" srcOrd="0" destOrd="0" presId="urn:microsoft.com/office/officeart/2005/8/layout/hierarchy3"/>
    <dgm:cxn modelId="{A2FB404A-1ABF-4A84-962E-3CCFDDFB86EA}" type="presParOf" srcId="{376E4E28-0D80-4041-9401-0427F90666A2}" destId="{08D10672-00CE-4C13-B66A-BA9C4E9FBFE2}" srcOrd="0" destOrd="0" presId="urn:microsoft.com/office/officeart/2005/8/layout/hierarchy3"/>
    <dgm:cxn modelId="{0A277377-D096-4C3E-BA88-F43AD1D5F69C}" type="presParOf" srcId="{08D10672-00CE-4C13-B66A-BA9C4E9FBFE2}" destId="{D6E0CD74-B5AF-4161-BBD1-98052B5E1258}" srcOrd="0" destOrd="0" presId="urn:microsoft.com/office/officeart/2005/8/layout/hierarchy3"/>
    <dgm:cxn modelId="{9F77F54B-3985-477C-92A7-253C7FB93C98}" type="presParOf" srcId="{08D10672-00CE-4C13-B66A-BA9C4E9FBFE2}" destId="{3207D4B9-9513-4094-8B63-02E57A82B24C}" srcOrd="1" destOrd="0" presId="urn:microsoft.com/office/officeart/2005/8/layout/hierarchy3"/>
    <dgm:cxn modelId="{C64C5273-A8F0-47C1-A343-FF649261740B}" type="presParOf" srcId="{376E4E28-0D80-4041-9401-0427F90666A2}" destId="{2C0966F0-AD0A-4D1E-A977-F75231D6322B}" srcOrd="1" destOrd="0" presId="urn:microsoft.com/office/officeart/2005/8/layout/hierarchy3"/>
    <dgm:cxn modelId="{ABB7A10D-3DEF-47D0-9B2C-D6DC29CFE8FE}" type="presParOf" srcId="{9E5F82EC-539F-4604-988A-632C8F6D7E48}" destId="{34C42042-EFF7-46BA-8658-B7DA8EF735FC}" srcOrd="1" destOrd="0" presId="urn:microsoft.com/office/officeart/2005/8/layout/hierarchy3"/>
    <dgm:cxn modelId="{F397311E-4535-4345-8187-B359F6A053AF}" type="presParOf" srcId="{34C42042-EFF7-46BA-8658-B7DA8EF735FC}" destId="{E1F4AC1A-CBB5-462B-A6E7-A3AFD754C5F7}" srcOrd="0" destOrd="0" presId="urn:microsoft.com/office/officeart/2005/8/layout/hierarchy3"/>
    <dgm:cxn modelId="{298E53DD-6E69-4E3B-94BC-2BB6A4201C1B}" type="presParOf" srcId="{E1F4AC1A-CBB5-462B-A6E7-A3AFD754C5F7}" destId="{57C824C5-0E72-4031-9336-7BADF18200F3}" srcOrd="0" destOrd="0" presId="urn:microsoft.com/office/officeart/2005/8/layout/hierarchy3"/>
    <dgm:cxn modelId="{0D488D21-7088-49BB-896F-5D2F5EE3A3D5}" type="presParOf" srcId="{E1F4AC1A-CBB5-462B-A6E7-A3AFD754C5F7}" destId="{DA202541-E9C8-4BCA-9640-19144FB4D3CB}" srcOrd="1" destOrd="0" presId="urn:microsoft.com/office/officeart/2005/8/layout/hierarchy3"/>
    <dgm:cxn modelId="{3519E691-BB90-4979-9172-5A0EFF7C9C99}" type="presParOf" srcId="{34C42042-EFF7-46BA-8658-B7DA8EF735FC}" destId="{068DDA5A-28AC-482D-8469-5063106B0D43}" srcOrd="1" destOrd="0" presId="urn:microsoft.com/office/officeart/2005/8/layout/hierarchy3"/>
    <dgm:cxn modelId="{C050E28E-28E1-425B-8982-BCB1A7D487F0}" type="presParOf" srcId="{068DDA5A-28AC-482D-8469-5063106B0D43}" destId="{5FA161BC-BDEC-469F-9068-64E35DB019E8}" srcOrd="0" destOrd="0" presId="urn:microsoft.com/office/officeart/2005/8/layout/hierarchy3"/>
    <dgm:cxn modelId="{69ABEC5E-DE05-4F23-B90A-E9C570954671}" type="presParOf" srcId="{068DDA5A-28AC-482D-8469-5063106B0D43}" destId="{DDE9B988-FFB9-4F5D-A7CD-7C9586B6D9D1}" srcOrd="1" destOrd="0" presId="urn:microsoft.com/office/officeart/2005/8/layout/hierarchy3"/>
    <dgm:cxn modelId="{FE43F39A-77B6-4ADB-A6DF-EF35015B59D5}" type="presParOf" srcId="{068DDA5A-28AC-482D-8469-5063106B0D43}" destId="{7A5E0BDF-C471-4C6D-98AE-42E6AF68493E}" srcOrd="2" destOrd="0" presId="urn:microsoft.com/office/officeart/2005/8/layout/hierarchy3"/>
    <dgm:cxn modelId="{6F72315C-D020-465A-9E35-92DCCD9D1220}" type="presParOf" srcId="{068DDA5A-28AC-482D-8469-5063106B0D43}" destId="{8B4BDC41-5F1D-4A89-9EEC-F719ECC68CB7}" srcOrd="3" destOrd="0" presId="urn:microsoft.com/office/officeart/2005/8/layout/hierarchy3"/>
    <dgm:cxn modelId="{B6BC7CAD-4FA0-410F-9BA5-E58EF00CA605}" type="presParOf" srcId="{9E5F82EC-539F-4604-988A-632C8F6D7E48}" destId="{825D70AF-1CB0-4579-984E-B354E31CE2B3}" srcOrd="2" destOrd="0" presId="urn:microsoft.com/office/officeart/2005/8/layout/hierarchy3"/>
    <dgm:cxn modelId="{AE991DC8-36EF-4A63-92FB-10F4A16D0E15}" type="presParOf" srcId="{825D70AF-1CB0-4579-984E-B354E31CE2B3}" destId="{92737E85-D5B9-4CBA-9D3B-D124CF3934A7}" srcOrd="0" destOrd="0" presId="urn:microsoft.com/office/officeart/2005/8/layout/hierarchy3"/>
    <dgm:cxn modelId="{FF1CE2D3-B5E9-4320-A670-D58D0B438985}" type="presParOf" srcId="{92737E85-D5B9-4CBA-9D3B-D124CF3934A7}" destId="{6DBB5733-6E47-4F9A-AF1A-CD268583B14A}" srcOrd="0" destOrd="0" presId="urn:microsoft.com/office/officeart/2005/8/layout/hierarchy3"/>
    <dgm:cxn modelId="{26A8BF20-C1E9-4A20-8B0A-D4242282A4B5}" type="presParOf" srcId="{92737E85-D5B9-4CBA-9D3B-D124CF3934A7}" destId="{9BBF0147-FD52-4131-AF00-CB45BA5349A1}" srcOrd="1" destOrd="0" presId="urn:microsoft.com/office/officeart/2005/8/layout/hierarchy3"/>
    <dgm:cxn modelId="{8C7D8D81-209E-478A-8209-5B028AF088A5}" type="presParOf" srcId="{825D70AF-1CB0-4579-984E-B354E31CE2B3}" destId="{B370AE3B-94EC-4BDF-A669-CA861E2009AC}" srcOrd="1" destOrd="0" presId="urn:microsoft.com/office/officeart/2005/8/layout/hierarchy3"/>
    <dgm:cxn modelId="{CA259FD7-21A1-423B-B96A-CFEBFB957948}" type="presParOf" srcId="{B370AE3B-94EC-4BDF-A669-CA861E2009AC}" destId="{AC69E762-DB3D-4D50-BC84-633D2FABE618}" srcOrd="0" destOrd="0" presId="urn:microsoft.com/office/officeart/2005/8/layout/hierarchy3"/>
    <dgm:cxn modelId="{BB967D39-8D41-41B1-AEC1-5ED80DE89BAC}" type="presParOf" srcId="{B370AE3B-94EC-4BDF-A669-CA861E2009AC}" destId="{333C96C0-8D5A-4AB3-842F-A20734BD4E92}" srcOrd="1" destOrd="0" presId="urn:microsoft.com/office/officeart/2005/8/layout/hierarchy3"/>
    <dgm:cxn modelId="{8AE07AB1-07F1-4C64-828F-32EE9623B299}" type="presParOf" srcId="{9E5F82EC-539F-4604-988A-632C8F6D7E48}" destId="{1FFFE551-C29D-41E8-9009-59BF6F2930A4}" srcOrd="3" destOrd="0" presId="urn:microsoft.com/office/officeart/2005/8/layout/hierarchy3"/>
    <dgm:cxn modelId="{823437D5-515F-4FB0-9336-DB66ED097B54}" type="presParOf" srcId="{1FFFE551-C29D-41E8-9009-59BF6F2930A4}" destId="{359936EB-7172-4D7B-88C7-E112795E6032}" srcOrd="0" destOrd="0" presId="urn:microsoft.com/office/officeart/2005/8/layout/hierarchy3"/>
    <dgm:cxn modelId="{D866F91B-6A93-4A94-A48F-F9FC183DCF22}" type="presParOf" srcId="{359936EB-7172-4D7B-88C7-E112795E6032}" destId="{5E38C496-FFC7-488F-82D3-D86C7C6DF3F7}" srcOrd="0" destOrd="0" presId="urn:microsoft.com/office/officeart/2005/8/layout/hierarchy3"/>
    <dgm:cxn modelId="{7CE1DCC8-2200-4C2F-B43E-A2FFA4319B98}" type="presParOf" srcId="{359936EB-7172-4D7B-88C7-E112795E6032}" destId="{BFF71E33-C646-4892-8C70-60E772608B45}" srcOrd="1" destOrd="0" presId="urn:microsoft.com/office/officeart/2005/8/layout/hierarchy3"/>
    <dgm:cxn modelId="{50E16175-C268-4CF1-8666-91D76946422A}" type="presParOf" srcId="{1FFFE551-C29D-41E8-9009-59BF6F2930A4}" destId="{C2EF3CD8-F1FC-4579-9450-2779BA24FC11}" srcOrd="1" destOrd="0" presId="urn:microsoft.com/office/officeart/2005/8/layout/hierarchy3"/>
    <dgm:cxn modelId="{33864910-C851-44BD-B0DD-6EB3ECD05FC6}" type="presParOf" srcId="{C2EF3CD8-F1FC-4579-9450-2779BA24FC11}" destId="{1A31A170-5F13-421D-9E04-0C60851707B8}" srcOrd="0" destOrd="0" presId="urn:microsoft.com/office/officeart/2005/8/layout/hierarchy3"/>
    <dgm:cxn modelId="{22AC3CC5-0677-4A5E-AECE-47DD5067D18A}" type="presParOf" srcId="{C2EF3CD8-F1FC-4579-9450-2779BA24FC11}" destId="{E349B3BD-0AB7-49C0-9796-606EE07874A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5B5A2-5845-43CC-AA45-026F326EB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83BD06-8897-444E-91FA-DB66C6E2532A}">
      <dgm:prSet custT="1"/>
      <dgm:spPr/>
      <dgm:t>
        <a:bodyPr/>
        <a:lstStyle/>
        <a:p>
          <a:r>
            <a:rPr lang="ko-KR" sz="1500" b="0" i="0" dirty="0"/>
            <a:t>지도학습은 입력 데이터와 그에 대한 정답</a:t>
          </a:r>
          <a:r>
            <a:rPr lang="en-US" sz="1500" b="0" i="0" dirty="0"/>
            <a:t>(</a:t>
          </a:r>
          <a:r>
            <a:rPr lang="ko-KR" sz="1500" b="0" i="0" dirty="0"/>
            <a:t>레이블 또는 타겟</a:t>
          </a:r>
          <a:r>
            <a:rPr lang="en-US" sz="1500" b="0" i="0" dirty="0"/>
            <a:t>)</a:t>
          </a:r>
          <a:r>
            <a:rPr lang="ko-KR" sz="1500" b="0" i="0" dirty="0"/>
            <a:t>을 사용하여 모델을 학습시키는 방법입니다</a:t>
          </a:r>
          <a:r>
            <a:rPr lang="en-US" sz="1500" b="0" i="0" dirty="0"/>
            <a:t>. </a:t>
          </a:r>
          <a:r>
            <a:rPr lang="ko-KR" sz="1500" b="0" i="0" dirty="0"/>
            <a:t>모델은 입력 데이터와 정답 사이의 관계를 학습하고</a:t>
          </a:r>
          <a:r>
            <a:rPr lang="en-US" sz="1500" b="0" i="0" dirty="0"/>
            <a:t>, </a:t>
          </a:r>
          <a:r>
            <a:rPr lang="ko-KR" sz="1500" b="0" i="0" dirty="0"/>
            <a:t>새로운 입력에 대해 정확한 출력을 예측하도록 훈련</a:t>
          </a:r>
          <a:r>
            <a:rPr lang="ko-KR" altLang="en-US" sz="1500" b="0" i="0" dirty="0"/>
            <a:t>된다</a:t>
          </a:r>
          <a:r>
            <a:rPr lang="en-US" sz="1500" b="0" i="0" dirty="0"/>
            <a:t>.                         </a:t>
          </a:r>
          <a:r>
            <a:rPr lang="ko-KR" sz="1500" b="0" i="0" dirty="0"/>
            <a:t>주로 회귀</a:t>
          </a:r>
          <a:r>
            <a:rPr lang="en-US" sz="1500" b="0" i="0" dirty="0"/>
            <a:t>(Regression) </a:t>
          </a:r>
          <a:r>
            <a:rPr lang="ko-KR" altLang="en-US" sz="1500" b="0" i="0" dirty="0"/>
            <a:t>와 </a:t>
          </a:r>
          <a:r>
            <a:rPr lang="ko-KR" sz="1500" b="0" i="0" dirty="0"/>
            <a:t>분류</a:t>
          </a:r>
          <a:r>
            <a:rPr lang="en-US" sz="1500" b="0" i="0" dirty="0"/>
            <a:t>(Classification) </a:t>
          </a:r>
          <a:r>
            <a:rPr lang="ko-KR" sz="1500" b="0" i="0" dirty="0"/>
            <a:t>문제를 해결하는 데 사용됩니다</a:t>
          </a:r>
          <a:r>
            <a:rPr lang="en-US" sz="1500" b="0" i="0" dirty="0"/>
            <a:t>.</a:t>
          </a:r>
          <a:endParaRPr lang="en-US" sz="1500" dirty="0"/>
        </a:p>
      </dgm:t>
    </dgm:pt>
    <dgm:pt modelId="{0CD83FBA-917E-43F1-AFC5-997374F68D21}" type="parTrans" cxnId="{B8FC5D7F-E1A4-4F0E-AA7D-65B5C8536404}">
      <dgm:prSet/>
      <dgm:spPr/>
      <dgm:t>
        <a:bodyPr/>
        <a:lstStyle/>
        <a:p>
          <a:endParaRPr lang="en-US" sz="1500"/>
        </a:p>
      </dgm:t>
    </dgm:pt>
    <dgm:pt modelId="{492BE0A1-F051-4F98-9ACD-C4B7136AC927}" type="sibTrans" cxnId="{B8FC5D7F-E1A4-4F0E-AA7D-65B5C8536404}">
      <dgm:prSet/>
      <dgm:spPr/>
      <dgm:t>
        <a:bodyPr/>
        <a:lstStyle/>
        <a:p>
          <a:endParaRPr lang="en-US" sz="1500"/>
        </a:p>
      </dgm:t>
    </dgm:pt>
    <dgm:pt modelId="{414AC77A-CFD5-42D2-9A83-8B00D239D746}">
      <dgm:prSet custT="1"/>
      <dgm:spPr/>
      <dgm:t>
        <a:bodyPr/>
        <a:lstStyle/>
        <a:p>
          <a:r>
            <a:rPr lang="ko-KR" sz="1500" b="1" i="0"/>
            <a:t>예시</a:t>
          </a:r>
          <a:r>
            <a:rPr lang="en-US" sz="1500" b="1" i="0"/>
            <a:t>:</a:t>
          </a:r>
          <a:endParaRPr lang="en-US" sz="1500"/>
        </a:p>
      </dgm:t>
    </dgm:pt>
    <dgm:pt modelId="{73FAAD15-E792-46B1-BA8B-DC5A5D07A9B6}" type="parTrans" cxnId="{42950760-E830-4BCB-BD62-87E823EAB16C}">
      <dgm:prSet/>
      <dgm:spPr/>
      <dgm:t>
        <a:bodyPr/>
        <a:lstStyle/>
        <a:p>
          <a:endParaRPr lang="en-US" sz="1500"/>
        </a:p>
      </dgm:t>
    </dgm:pt>
    <dgm:pt modelId="{3EF45224-3EB3-4C6A-A447-A564B734B4A2}" type="sibTrans" cxnId="{42950760-E830-4BCB-BD62-87E823EAB16C}">
      <dgm:prSet/>
      <dgm:spPr/>
      <dgm:t>
        <a:bodyPr/>
        <a:lstStyle/>
        <a:p>
          <a:endParaRPr lang="en-US" sz="1500"/>
        </a:p>
      </dgm:t>
    </dgm:pt>
    <dgm:pt modelId="{F44BD460-8640-4A5D-9727-F81006D165D0}">
      <dgm:prSet custT="1"/>
      <dgm:spPr/>
      <dgm:t>
        <a:bodyPr/>
        <a:lstStyle/>
        <a:p>
          <a:r>
            <a:rPr lang="ko-KR" altLang="en-US" sz="1500" b="0" i="0" dirty="0"/>
            <a:t>분류</a:t>
          </a:r>
          <a:r>
            <a:rPr lang="en-US" altLang="ko-KR" sz="1500" b="0" i="0" dirty="0"/>
            <a:t>: </a:t>
          </a:r>
          <a:r>
            <a:rPr lang="ko-KR" altLang="en-US" sz="1500" b="0" i="0" dirty="0"/>
            <a:t>스팸 메일 여부</a:t>
          </a:r>
          <a:r>
            <a:rPr lang="en-US" altLang="ko-KR" sz="1500" b="0" i="0" dirty="0"/>
            <a:t>, </a:t>
          </a:r>
          <a:r>
            <a:rPr lang="ko-KR" altLang="en-US" sz="1500" b="0" i="0" dirty="0" err="1"/>
            <a:t>손글씨</a:t>
          </a:r>
          <a:r>
            <a:rPr lang="ko-KR" altLang="en-US" sz="1500" b="0" i="0" dirty="0"/>
            <a:t> 숫자 인식</a:t>
          </a:r>
          <a:endParaRPr lang="en-US" sz="1500" dirty="0"/>
        </a:p>
      </dgm:t>
    </dgm:pt>
    <dgm:pt modelId="{6752FEBA-AC7D-48A5-9A8F-C6B52124ECB0}" type="parTrans" cxnId="{DF48C96C-755E-495E-816B-3A86249DA147}">
      <dgm:prSet/>
      <dgm:spPr/>
      <dgm:t>
        <a:bodyPr/>
        <a:lstStyle/>
        <a:p>
          <a:endParaRPr lang="en-US" sz="1500"/>
        </a:p>
      </dgm:t>
    </dgm:pt>
    <dgm:pt modelId="{EA6A2426-945C-42CD-AA43-BAC09230DA50}" type="sibTrans" cxnId="{DF48C96C-755E-495E-816B-3A86249DA147}">
      <dgm:prSet/>
      <dgm:spPr/>
      <dgm:t>
        <a:bodyPr/>
        <a:lstStyle/>
        <a:p>
          <a:endParaRPr lang="en-US" sz="1500"/>
        </a:p>
      </dgm:t>
    </dgm:pt>
    <dgm:pt modelId="{2573038B-8406-41C8-BAA7-08A900C0AF37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500" b="0" i="0"/>
            <a:t>회귀</a:t>
          </a:r>
          <a:r>
            <a:rPr lang="en-US" altLang="ko-KR" sz="1500" b="0" i="0"/>
            <a:t>: </a:t>
          </a:r>
          <a:r>
            <a:rPr lang="ko-KR" altLang="en-US" sz="1500" b="0" i="0"/>
            <a:t>주택 가격 예측</a:t>
          </a:r>
          <a:r>
            <a:rPr lang="en-US" altLang="ko-KR" sz="1500" b="0" i="0"/>
            <a:t>, </a:t>
          </a:r>
          <a:r>
            <a:rPr lang="ko-KR" altLang="en-US" sz="1500" b="0" i="0"/>
            <a:t>매출 예측</a:t>
          </a:r>
        </a:p>
      </dgm:t>
    </dgm:pt>
    <dgm:pt modelId="{51D476FA-9EEA-4DEF-B1CC-CCE4BE7F6696}" type="parTrans" cxnId="{9A16748C-A63E-4544-9B70-D47C20C538BF}">
      <dgm:prSet/>
      <dgm:spPr/>
      <dgm:t>
        <a:bodyPr/>
        <a:lstStyle/>
        <a:p>
          <a:pPr latinLnBrk="1"/>
          <a:endParaRPr lang="ko-KR" altLang="en-US" sz="1500"/>
        </a:p>
      </dgm:t>
    </dgm:pt>
    <dgm:pt modelId="{9C24610F-69CA-453E-A929-5BB3FC422393}" type="sibTrans" cxnId="{9A16748C-A63E-4544-9B70-D47C20C538BF}">
      <dgm:prSet/>
      <dgm:spPr/>
      <dgm:t>
        <a:bodyPr/>
        <a:lstStyle/>
        <a:p>
          <a:pPr latinLnBrk="1"/>
          <a:endParaRPr lang="ko-KR" altLang="en-US" sz="1500"/>
        </a:p>
      </dgm:t>
    </dgm:pt>
    <dgm:pt modelId="{02A3A6D1-84D6-4981-8127-CB03832FF067}" type="pres">
      <dgm:prSet presAssocID="{A865B5A2-5845-43CC-AA45-026F326EB222}" presName="linear" presStyleCnt="0">
        <dgm:presLayoutVars>
          <dgm:animLvl val="lvl"/>
          <dgm:resizeHandles val="exact"/>
        </dgm:presLayoutVars>
      </dgm:prSet>
      <dgm:spPr/>
    </dgm:pt>
    <dgm:pt modelId="{F2C7F574-7DAD-410A-807D-51D44B2F39CC}" type="pres">
      <dgm:prSet presAssocID="{9C83BD06-8897-444E-91FA-DB66C6E253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A1070B-6CF4-4159-B4F4-1F13E876C075}" type="pres">
      <dgm:prSet presAssocID="{492BE0A1-F051-4F98-9ACD-C4B7136AC927}" presName="spacer" presStyleCnt="0"/>
      <dgm:spPr/>
    </dgm:pt>
    <dgm:pt modelId="{F08EBD5E-1EC5-4377-97EC-077D9FCAF858}" type="pres">
      <dgm:prSet presAssocID="{414AC77A-CFD5-42D2-9A83-8B00D239D7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FB0DD1-854C-4C0E-850C-7F34DF133FB5}" type="pres">
      <dgm:prSet presAssocID="{3EF45224-3EB3-4C6A-A447-A564B734B4A2}" presName="spacer" presStyleCnt="0"/>
      <dgm:spPr/>
    </dgm:pt>
    <dgm:pt modelId="{03469D79-E825-4F9D-83D6-3AEF03620946}" type="pres">
      <dgm:prSet presAssocID="{F44BD460-8640-4A5D-9727-F81006D165D0}" presName="parentText" presStyleLbl="node1" presStyleIdx="2" presStyleCnt="4" custLinFactY="99572" custLinFactNeighborY="100000">
        <dgm:presLayoutVars>
          <dgm:chMax val="0"/>
          <dgm:bulletEnabled val="1"/>
        </dgm:presLayoutVars>
      </dgm:prSet>
      <dgm:spPr/>
    </dgm:pt>
    <dgm:pt modelId="{ABDB1D43-F774-4F7A-A3B8-A3839180246F}" type="pres">
      <dgm:prSet presAssocID="{EA6A2426-945C-42CD-AA43-BAC09230DA50}" presName="spacer" presStyleCnt="0"/>
      <dgm:spPr/>
    </dgm:pt>
    <dgm:pt modelId="{58A5F694-229F-4E12-BACE-E279F32D9F4E}" type="pres">
      <dgm:prSet presAssocID="{2573038B-8406-41C8-BAA7-08A900C0AF37}" presName="parentText" presStyleLbl="node1" presStyleIdx="3" presStyleCnt="4" custLinFactY="-99542" custLinFactNeighborY="-100000">
        <dgm:presLayoutVars>
          <dgm:chMax val="0"/>
          <dgm:bulletEnabled val="1"/>
        </dgm:presLayoutVars>
      </dgm:prSet>
      <dgm:spPr/>
    </dgm:pt>
  </dgm:ptLst>
  <dgm:cxnLst>
    <dgm:cxn modelId="{08752A3A-271D-40CA-8A91-B229B6EFB765}" type="presOf" srcId="{2573038B-8406-41C8-BAA7-08A900C0AF37}" destId="{58A5F694-229F-4E12-BACE-E279F32D9F4E}" srcOrd="0" destOrd="0" presId="urn:microsoft.com/office/officeart/2005/8/layout/vList2"/>
    <dgm:cxn modelId="{36F47C3E-0E93-4671-9F21-18B8E9F50065}" type="presOf" srcId="{9C83BD06-8897-444E-91FA-DB66C6E2532A}" destId="{F2C7F574-7DAD-410A-807D-51D44B2F39CC}" srcOrd="0" destOrd="0" presId="urn:microsoft.com/office/officeart/2005/8/layout/vList2"/>
    <dgm:cxn modelId="{42950760-E830-4BCB-BD62-87E823EAB16C}" srcId="{A865B5A2-5845-43CC-AA45-026F326EB222}" destId="{414AC77A-CFD5-42D2-9A83-8B00D239D746}" srcOrd="1" destOrd="0" parTransId="{73FAAD15-E792-46B1-BA8B-DC5A5D07A9B6}" sibTransId="{3EF45224-3EB3-4C6A-A447-A564B734B4A2}"/>
    <dgm:cxn modelId="{0AF8DC41-5468-489B-89D7-9679ABC96004}" type="presOf" srcId="{F44BD460-8640-4A5D-9727-F81006D165D0}" destId="{03469D79-E825-4F9D-83D6-3AEF03620946}" srcOrd="0" destOrd="0" presId="urn:microsoft.com/office/officeart/2005/8/layout/vList2"/>
    <dgm:cxn modelId="{DF48C96C-755E-495E-816B-3A86249DA147}" srcId="{A865B5A2-5845-43CC-AA45-026F326EB222}" destId="{F44BD460-8640-4A5D-9727-F81006D165D0}" srcOrd="2" destOrd="0" parTransId="{6752FEBA-AC7D-48A5-9A8F-C6B52124ECB0}" sibTransId="{EA6A2426-945C-42CD-AA43-BAC09230DA50}"/>
    <dgm:cxn modelId="{B8FC5D7F-E1A4-4F0E-AA7D-65B5C8536404}" srcId="{A865B5A2-5845-43CC-AA45-026F326EB222}" destId="{9C83BD06-8897-444E-91FA-DB66C6E2532A}" srcOrd="0" destOrd="0" parTransId="{0CD83FBA-917E-43F1-AFC5-997374F68D21}" sibTransId="{492BE0A1-F051-4F98-9ACD-C4B7136AC927}"/>
    <dgm:cxn modelId="{9A16748C-A63E-4544-9B70-D47C20C538BF}" srcId="{A865B5A2-5845-43CC-AA45-026F326EB222}" destId="{2573038B-8406-41C8-BAA7-08A900C0AF37}" srcOrd="3" destOrd="0" parTransId="{51D476FA-9EEA-4DEF-B1CC-CCE4BE7F6696}" sibTransId="{9C24610F-69CA-453E-A929-5BB3FC422393}"/>
    <dgm:cxn modelId="{5CC21CC7-98D1-4A8D-9284-62563F7052C1}" type="presOf" srcId="{A865B5A2-5845-43CC-AA45-026F326EB222}" destId="{02A3A6D1-84D6-4981-8127-CB03832FF067}" srcOrd="0" destOrd="0" presId="urn:microsoft.com/office/officeart/2005/8/layout/vList2"/>
    <dgm:cxn modelId="{4A9F4FD8-F8BE-4F86-8AEB-D1E0B7AE3308}" type="presOf" srcId="{414AC77A-CFD5-42D2-9A83-8B00D239D746}" destId="{F08EBD5E-1EC5-4377-97EC-077D9FCAF858}" srcOrd="0" destOrd="0" presId="urn:microsoft.com/office/officeart/2005/8/layout/vList2"/>
    <dgm:cxn modelId="{0ED360DA-CC39-4541-BC38-6BE61C03AE36}" type="presParOf" srcId="{02A3A6D1-84D6-4981-8127-CB03832FF067}" destId="{F2C7F574-7DAD-410A-807D-51D44B2F39CC}" srcOrd="0" destOrd="0" presId="urn:microsoft.com/office/officeart/2005/8/layout/vList2"/>
    <dgm:cxn modelId="{7FDC7220-2E0E-42CF-9323-2916784CFB87}" type="presParOf" srcId="{02A3A6D1-84D6-4981-8127-CB03832FF067}" destId="{CAA1070B-6CF4-4159-B4F4-1F13E876C075}" srcOrd="1" destOrd="0" presId="urn:microsoft.com/office/officeart/2005/8/layout/vList2"/>
    <dgm:cxn modelId="{23F6C25A-4AFB-4A7E-8F2B-F6FDF2D6F4AA}" type="presParOf" srcId="{02A3A6D1-84D6-4981-8127-CB03832FF067}" destId="{F08EBD5E-1EC5-4377-97EC-077D9FCAF858}" srcOrd="2" destOrd="0" presId="urn:microsoft.com/office/officeart/2005/8/layout/vList2"/>
    <dgm:cxn modelId="{55B749E4-37C6-4705-AB0D-7DB974B6121E}" type="presParOf" srcId="{02A3A6D1-84D6-4981-8127-CB03832FF067}" destId="{80FB0DD1-854C-4C0E-850C-7F34DF133FB5}" srcOrd="3" destOrd="0" presId="urn:microsoft.com/office/officeart/2005/8/layout/vList2"/>
    <dgm:cxn modelId="{40370290-3CAA-450E-9CB6-51871A69F682}" type="presParOf" srcId="{02A3A6D1-84D6-4981-8127-CB03832FF067}" destId="{03469D79-E825-4F9D-83D6-3AEF03620946}" srcOrd="4" destOrd="0" presId="urn:microsoft.com/office/officeart/2005/8/layout/vList2"/>
    <dgm:cxn modelId="{B83ABFC4-768E-4F79-9B4C-0C6F07465537}" type="presParOf" srcId="{02A3A6D1-84D6-4981-8127-CB03832FF067}" destId="{ABDB1D43-F774-4F7A-A3B8-A3839180246F}" srcOrd="5" destOrd="0" presId="urn:microsoft.com/office/officeart/2005/8/layout/vList2"/>
    <dgm:cxn modelId="{7F945784-6EB9-4B9A-BE50-DE8BB63ADB7B}" type="presParOf" srcId="{02A3A6D1-84D6-4981-8127-CB03832FF067}" destId="{58A5F694-229F-4E12-BACE-E279F32D9F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65B5A2-5845-43CC-AA45-026F326EB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83BD06-8897-444E-91FA-DB66C6E2532A}">
      <dgm:prSet custT="1"/>
      <dgm:spPr/>
      <dgm:t>
        <a:bodyPr/>
        <a:lstStyle/>
        <a:p>
          <a:r>
            <a:rPr lang="ko-KR" sz="1500" b="0" i="0" dirty="0"/>
            <a:t>비지도학습은 정답</a:t>
          </a:r>
          <a:r>
            <a:rPr lang="en-US" sz="1500" b="0" i="0" dirty="0"/>
            <a:t>(</a:t>
          </a:r>
          <a:r>
            <a:rPr lang="ko-KR" sz="1500" b="0" i="0" dirty="0"/>
            <a:t>레이블</a:t>
          </a:r>
          <a:r>
            <a:rPr lang="en-US" sz="1500" b="0" i="0" dirty="0"/>
            <a:t>)</a:t>
          </a:r>
          <a:r>
            <a:rPr lang="ko-KR" sz="1500" b="0" i="0" dirty="0"/>
            <a:t>이 주어지지 않은 데이터에서 숨겨진 구조나 패턴을 발견하거나</a:t>
          </a:r>
          <a:r>
            <a:rPr lang="en-US" sz="1500" b="0" i="0" dirty="0"/>
            <a:t>, </a:t>
          </a:r>
          <a:r>
            <a:rPr lang="ko-KR" sz="1500" b="0" i="0" dirty="0"/>
            <a:t>데이터를 클러스터링 또는 차원 축소하는 방법입니다</a:t>
          </a:r>
          <a:r>
            <a:rPr lang="en-US" sz="1500" b="0" i="0" dirty="0"/>
            <a:t>. </a:t>
          </a:r>
          <a:r>
            <a:rPr lang="ko-KR" sz="1500" b="0" i="0" dirty="0"/>
            <a:t>모델은 입력 데이터의 구조를 파악하고 유용한 정보를 추출하려고 시도합니다</a:t>
          </a:r>
          <a:r>
            <a:rPr lang="en-US" sz="1500" b="0" i="0" dirty="0"/>
            <a:t>.</a:t>
          </a:r>
          <a:endParaRPr lang="en-US" sz="1500" dirty="0"/>
        </a:p>
      </dgm:t>
    </dgm:pt>
    <dgm:pt modelId="{0CD83FBA-917E-43F1-AFC5-997374F68D21}" type="parTrans" cxnId="{B8FC5D7F-E1A4-4F0E-AA7D-65B5C8536404}">
      <dgm:prSet/>
      <dgm:spPr/>
      <dgm:t>
        <a:bodyPr/>
        <a:lstStyle/>
        <a:p>
          <a:endParaRPr lang="en-US" sz="1500"/>
        </a:p>
      </dgm:t>
    </dgm:pt>
    <dgm:pt modelId="{492BE0A1-F051-4F98-9ACD-C4B7136AC927}" type="sibTrans" cxnId="{B8FC5D7F-E1A4-4F0E-AA7D-65B5C8536404}">
      <dgm:prSet/>
      <dgm:spPr/>
      <dgm:t>
        <a:bodyPr/>
        <a:lstStyle/>
        <a:p>
          <a:endParaRPr lang="en-US" sz="1500"/>
        </a:p>
      </dgm:t>
    </dgm:pt>
    <dgm:pt modelId="{414AC77A-CFD5-42D2-9A83-8B00D239D746}">
      <dgm:prSet custT="1"/>
      <dgm:spPr/>
      <dgm:t>
        <a:bodyPr/>
        <a:lstStyle/>
        <a:p>
          <a:r>
            <a:rPr lang="ko-KR" sz="1500" b="1" i="0"/>
            <a:t>예시</a:t>
          </a:r>
          <a:r>
            <a:rPr lang="en-US" sz="1500" b="1" i="0"/>
            <a:t>:</a:t>
          </a:r>
          <a:endParaRPr lang="en-US" sz="1500"/>
        </a:p>
      </dgm:t>
    </dgm:pt>
    <dgm:pt modelId="{73FAAD15-E792-46B1-BA8B-DC5A5D07A9B6}" type="parTrans" cxnId="{42950760-E830-4BCB-BD62-87E823EAB16C}">
      <dgm:prSet/>
      <dgm:spPr/>
      <dgm:t>
        <a:bodyPr/>
        <a:lstStyle/>
        <a:p>
          <a:endParaRPr lang="en-US" sz="1500"/>
        </a:p>
      </dgm:t>
    </dgm:pt>
    <dgm:pt modelId="{3EF45224-3EB3-4C6A-A447-A564B734B4A2}" type="sibTrans" cxnId="{42950760-E830-4BCB-BD62-87E823EAB16C}">
      <dgm:prSet/>
      <dgm:spPr/>
      <dgm:t>
        <a:bodyPr/>
        <a:lstStyle/>
        <a:p>
          <a:endParaRPr lang="en-US" sz="1500"/>
        </a:p>
      </dgm:t>
    </dgm:pt>
    <dgm:pt modelId="{F44BD460-8640-4A5D-9727-F81006D165D0}">
      <dgm:prSet custT="1"/>
      <dgm:spPr/>
      <dgm:t>
        <a:bodyPr/>
        <a:lstStyle/>
        <a:p>
          <a:r>
            <a:rPr lang="ko-KR" sz="1500" b="0" i="0"/>
            <a:t>군집화</a:t>
          </a:r>
          <a:r>
            <a:rPr lang="en-US" sz="1500" b="0" i="0"/>
            <a:t>(Clustering): </a:t>
          </a:r>
          <a:r>
            <a:rPr lang="ko-KR" sz="1500" b="0" i="0"/>
            <a:t>고객 세그먼테이션</a:t>
          </a:r>
          <a:r>
            <a:rPr lang="en-US" sz="1500" b="0" i="0"/>
            <a:t>, </a:t>
          </a:r>
          <a:r>
            <a:rPr lang="ko-KR" sz="1500" b="0" i="0"/>
            <a:t>이미지 분할</a:t>
          </a:r>
          <a:endParaRPr lang="en-US" sz="1500"/>
        </a:p>
      </dgm:t>
    </dgm:pt>
    <dgm:pt modelId="{6752FEBA-AC7D-48A5-9A8F-C6B52124ECB0}" type="parTrans" cxnId="{DF48C96C-755E-495E-816B-3A86249DA147}">
      <dgm:prSet/>
      <dgm:spPr/>
      <dgm:t>
        <a:bodyPr/>
        <a:lstStyle/>
        <a:p>
          <a:endParaRPr lang="en-US" sz="1500"/>
        </a:p>
      </dgm:t>
    </dgm:pt>
    <dgm:pt modelId="{EA6A2426-945C-42CD-AA43-BAC09230DA50}" type="sibTrans" cxnId="{DF48C96C-755E-495E-816B-3A86249DA147}">
      <dgm:prSet/>
      <dgm:spPr/>
      <dgm:t>
        <a:bodyPr/>
        <a:lstStyle/>
        <a:p>
          <a:endParaRPr lang="en-US" sz="1500"/>
        </a:p>
      </dgm:t>
    </dgm:pt>
    <dgm:pt modelId="{B6DB2856-0383-4EB5-B5C2-CFE56FE804DE}">
      <dgm:prSet custT="1"/>
      <dgm:spPr/>
      <dgm:t>
        <a:bodyPr/>
        <a:lstStyle/>
        <a:p>
          <a:r>
            <a:rPr lang="ko-KR" sz="1500" b="0" i="0"/>
            <a:t>차원 축소</a:t>
          </a:r>
          <a:r>
            <a:rPr lang="en-US" sz="1500" b="0" i="0"/>
            <a:t>(Dimensionality Reduction): </a:t>
          </a:r>
          <a:r>
            <a:rPr lang="ko-KR" sz="1500" b="0" i="0"/>
            <a:t>주성분 분석</a:t>
          </a:r>
          <a:r>
            <a:rPr lang="en-US" sz="1500" b="0" i="0"/>
            <a:t>(PCA), t-SNE</a:t>
          </a:r>
          <a:endParaRPr lang="en-US" sz="1500"/>
        </a:p>
      </dgm:t>
    </dgm:pt>
    <dgm:pt modelId="{414D542B-20EF-4F41-B15C-D68736E65C6E}" type="parTrans" cxnId="{F804094A-61FB-4EF7-A936-A7670642B053}">
      <dgm:prSet/>
      <dgm:spPr/>
      <dgm:t>
        <a:bodyPr/>
        <a:lstStyle/>
        <a:p>
          <a:endParaRPr lang="en-US" sz="1500"/>
        </a:p>
      </dgm:t>
    </dgm:pt>
    <dgm:pt modelId="{A7818EAA-CE17-4782-99C8-43E13ECCF518}" type="sibTrans" cxnId="{F804094A-61FB-4EF7-A936-A7670642B053}">
      <dgm:prSet/>
      <dgm:spPr/>
      <dgm:t>
        <a:bodyPr/>
        <a:lstStyle/>
        <a:p>
          <a:endParaRPr lang="en-US" sz="1500"/>
        </a:p>
      </dgm:t>
    </dgm:pt>
    <dgm:pt modelId="{DFDA51F6-E724-40DB-B72F-0938AD833DF8}">
      <dgm:prSet custT="1"/>
      <dgm:spPr/>
      <dgm:t>
        <a:bodyPr/>
        <a:lstStyle/>
        <a:p>
          <a:r>
            <a:rPr lang="ko-KR" sz="1500" b="0" i="0" dirty="0"/>
            <a:t>자기 지도학습</a:t>
          </a:r>
          <a:r>
            <a:rPr lang="en-US" sz="1500" b="0" i="0" dirty="0"/>
            <a:t>(Self-supervised Learning): </a:t>
          </a:r>
          <a:r>
            <a:rPr lang="ko-KR" sz="1500" b="0" i="0" dirty="0"/>
            <a:t>레이블이 없는 데이터에서 학습 </a:t>
          </a:r>
          <a:r>
            <a:rPr lang="en-US" sz="1500" b="0" i="0" dirty="0"/>
            <a:t>(</a:t>
          </a:r>
          <a:r>
            <a:rPr lang="ko-KR" sz="1500" b="0" i="0" dirty="0"/>
            <a:t>예</a:t>
          </a:r>
          <a:r>
            <a:rPr lang="en-US" sz="1500" b="0" i="0" dirty="0"/>
            <a:t>: </a:t>
          </a:r>
          <a:r>
            <a:rPr lang="ko-KR" altLang="en-US" sz="1500" b="0" i="0" dirty="0"/>
            <a:t>이미지의 가려진 부분을 예측</a:t>
          </a:r>
          <a:r>
            <a:rPr lang="en-US" sz="1500" b="0" i="0" dirty="0"/>
            <a:t>)</a:t>
          </a:r>
          <a:endParaRPr lang="en-US" sz="1500" dirty="0"/>
        </a:p>
      </dgm:t>
    </dgm:pt>
    <dgm:pt modelId="{8FAEBA4F-88B7-411E-A76C-7DFD9EDF0AA7}" type="parTrans" cxnId="{07ECE52F-30E0-4124-AEC0-CA9485EEA123}">
      <dgm:prSet/>
      <dgm:spPr/>
      <dgm:t>
        <a:bodyPr/>
        <a:lstStyle/>
        <a:p>
          <a:endParaRPr lang="en-US" sz="1500"/>
        </a:p>
      </dgm:t>
    </dgm:pt>
    <dgm:pt modelId="{490A2E80-213F-40B9-908A-C97C014BDBDC}" type="sibTrans" cxnId="{07ECE52F-30E0-4124-AEC0-CA9485EEA123}">
      <dgm:prSet/>
      <dgm:spPr/>
      <dgm:t>
        <a:bodyPr/>
        <a:lstStyle/>
        <a:p>
          <a:endParaRPr lang="en-US" sz="1500"/>
        </a:p>
      </dgm:t>
    </dgm:pt>
    <dgm:pt modelId="{DD6BBE9E-F9A0-46DE-BFD4-47351BE9F8F4}" type="pres">
      <dgm:prSet presAssocID="{A865B5A2-5845-43CC-AA45-026F326EB222}" presName="linear" presStyleCnt="0">
        <dgm:presLayoutVars>
          <dgm:animLvl val="lvl"/>
          <dgm:resizeHandles val="exact"/>
        </dgm:presLayoutVars>
      </dgm:prSet>
      <dgm:spPr/>
    </dgm:pt>
    <dgm:pt modelId="{5A0F5F8C-6DD9-4312-9AD0-21775DD99919}" type="pres">
      <dgm:prSet presAssocID="{9C83BD06-8897-444E-91FA-DB66C6E253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A49D6C-6C03-4C30-AFCF-3C8CF4D62C2A}" type="pres">
      <dgm:prSet presAssocID="{492BE0A1-F051-4F98-9ACD-C4B7136AC927}" presName="spacer" presStyleCnt="0"/>
      <dgm:spPr/>
    </dgm:pt>
    <dgm:pt modelId="{C9C57F11-1A5A-43C6-BD6D-CA81571A523D}" type="pres">
      <dgm:prSet presAssocID="{414AC77A-CFD5-42D2-9A83-8B00D239D7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438711-F131-4B88-99BC-0D05DBEDC1F8}" type="pres">
      <dgm:prSet presAssocID="{3EF45224-3EB3-4C6A-A447-A564B734B4A2}" presName="spacer" presStyleCnt="0"/>
      <dgm:spPr/>
    </dgm:pt>
    <dgm:pt modelId="{F5FD60DB-9CCF-491E-9139-32A105954063}" type="pres">
      <dgm:prSet presAssocID="{F44BD460-8640-4A5D-9727-F81006D165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281127-B449-4EC7-8076-E352559147DB}" type="pres">
      <dgm:prSet presAssocID="{EA6A2426-945C-42CD-AA43-BAC09230DA50}" presName="spacer" presStyleCnt="0"/>
      <dgm:spPr/>
    </dgm:pt>
    <dgm:pt modelId="{0E346371-F54C-4B47-82B7-03776A4B521C}" type="pres">
      <dgm:prSet presAssocID="{B6DB2856-0383-4EB5-B5C2-CFE56FE804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CF163F-1339-4032-8BD4-48C168282B8B}" type="pres">
      <dgm:prSet presAssocID="{A7818EAA-CE17-4782-99C8-43E13ECCF518}" presName="spacer" presStyleCnt="0"/>
      <dgm:spPr/>
    </dgm:pt>
    <dgm:pt modelId="{218D129F-AEA8-4A14-816F-5F58748CFB8C}" type="pres">
      <dgm:prSet presAssocID="{DFDA51F6-E724-40DB-B72F-0938AD833D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C95F02-A435-4B42-81FA-79B7FA154F27}" type="presOf" srcId="{B6DB2856-0383-4EB5-B5C2-CFE56FE804DE}" destId="{0E346371-F54C-4B47-82B7-03776A4B521C}" srcOrd="0" destOrd="0" presId="urn:microsoft.com/office/officeart/2005/8/layout/vList2"/>
    <dgm:cxn modelId="{90000E1E-43A2-4732-9E30-9A538C7519AC}" type="presOf" srcId="{A865B5A2-5845-43CC-AA45-026F326EB222}" destId="{DD6BBE9E-F9A0-46DE-BFD4-47351BE9F8F4}" srcOrd="0" destOrd="0" presId="urn:microsoft.com/office/officeart/2005/8/layout/vList2"/>
    <dgm:cxn modelId="{26C24C1F-9E14-41A8-95CE-7F028D663568}" type="presOf" srcId="{DFDA51F6-E724-40DB-B72F-0938AD833DF8}" destId="{218D129F-AEA8-4A14-816F-5F58748CFB8C}" srcOrd="0" destOrd="0" presId="urn:microsoft.com/office/officeart/2005/8/layout/vList2"/>
    <dgm:cxn modelId="{07ECE52F-30E0-4124-AEC0-CA9485EEA123}" srcId="{A865B5A2-5845-43CC-AA45-026F326EB222}" destId="{DFDA51F6-E724-40DB-B72F-0938AD833DF8}" srcOrd="4" destOrd="0" parTransId="{8FAEBA4F-88B7-411E-A76C-7DFD9EDF0AA7}" sibTransId="{490A2E80-213F-40B9-908A-C97C014BDBDC}"/>
    <dgm:cxn modelId="{42950760-E830-4BCB-BD62-87E823EAB16C}" srcId="{A865B5A2-5845-43CC-AA45-026F326EB222}" destId="{414AC77A-CFD5-42D2-9A83-8B00D239D746}" srcOrd="1" destOrd="0" parTransId="{73FAAD15-E792-46B1-BA8B-DC5A5D07A9B6}" sibTransId="{3EF45224-3EB3-4C6A-A447-A564B734B4A2}"/>
    <dgm:cxn modelId="{F804094A-61FB-4EF7-A936-A7670642B053}" srcId="{A865B5A2-5845-43CC-AA45-026F326EB222}" destId="{B6DB2856-0383-4EB5-B5C2-CFE56FE804DE}" srcOrd="3" destOrd="0" parTransId="{414D542B-20EF-4F41-B15C-D68736E65C6E}" sibTransId="{A7818EAA-CE17-4782-99C8-43E13ECCF518}"/>
    <dgm:cxn modelId="{DF48C96C-755E-495E-816B-3A86249DA147}" srcId="{A865B5A2-5845-43CC-AA45-026F326EB222}" destId="{F44BD460-8640-4A5D-9727-F81006D165D0}" srcOrd="2" destOrd="0" parTransId="{6752FEBA-AC7D-48A5-9A8F-C6B52124ECB0}" sibTransId="{EA6A2426-945C-42CD-AA43-BAC09230DA50}"/>
    <dgm:cxn modelId="{B8FC5D7F-E1A4-4F0E-AA7D-65B5C8536404}" srcId="{A865B5A2-5845-43CC-AA45-026F326EB222}" destId="{9C83BD06-8897-444E-91FA-DB66C6E2532A}" srcOrd="0" destOrd="0" parTransId="{0CD83FBA-917E-43F1-AFC5-997374F68D21}" sibTransId="{492BE0A1-F051-4F98-9ACD-C4B7136AC927}"/>
    <dgm:cxn modelId="{B8266884-DCAF-4C2C-8BDE-421E89B4FDAF}" type="presOf" srcId="{F44BD460-8640-4A5D-9727-F81006D165D0}" destId="{F5FD60DB-9CCF-491E-9139-32A105954063}" srcOrd="0" destOrd="0" presId="urn:microsoft.com/office/officeart/2005/8/layout/vList2"/>
    <dgm:cxn modelId="{AA011BA4-DBAD-44B6-AE21-CCB1D4F84B01}" type="presOf" srcId="{9C83BD06-8897-444E-91FA-DB66C6E2532A}" destId="{5A0F5F8C-6DD9-4312-9AD0-21775DD99919}" srcOrd="0" destOrd="0" presId="urn:microsoft.com/office/officeart/2005/8/layout/vList2"/>
    <dgm:cxn modelId="{42B3B3BB-3667-4F3B-9373-3E2095156725}" type="presOf" srcId="{414AC77A-CFD5-42D2-9A83-8B00D239D746}" destId="{C9C57F11-1A5A-43C6-BD6D-CA81571A523D}" srcOrd="0" destOrd="0" presId="urn:microsoft.com/office/officeart/2005/8/layout/vList2"/>
    <dgm:cxn modelId="{5E36FD4B-5582-4DD2-AB76-B3A2EB3BFCC4}" type="presParOf" srcId="{DD6BBE9E-F9A0-46DE-BFD4-47351BE9F8F4}" destId="{5A0F5F8C-6DD9-4312-9AD0-21775DD99919}" srcOrd="0" destOrd="0" presId="urn:microsoft.com/office/officeart/2005/8/layout/vList2"/>
    <dgm:cxn modelId="{0939BC8F-E423-4B91-A76A-3D8060D8CA95}" type="presParOf" srcId="{DD6BBE9E-F9A0-46DE-BFD4-47351BE9F8F4}" destId="{8BA49D6C-6C03-4C30-AFCF-3C8CF4D62C2A}" srcOrd="1" destOrd="0" presId="urn:microsoft.com/office/officeart/2005/8/layout/vList2"/>
    <dgm:cxn modelId="{22846110-D916-4DC0-B7F7-CCFCFC76941B}" type="presParOf" srcId="{DD6BBE9E-F9A0-46DE-BFD4-47351BE9F8F4}" destId="{C9C57F11-1A5A-43C6-BD6D-CA81571A523D}" srcOrd="2" destOrd="0" presId="urn:microsoft.com/office/officeart/2005/8/layout/vList2"/>
    <dgm:cxn modelId="{B7FD011D-E45B-49B5-9615-0D6473B94433}" type="presParOf" srcId="{DD6BBE9E-F9A0-46DE-BFD4-47351BE9F8F4}" destId="{89438711-F131-4B88-99BC-0D05DBEDC1F8}" srcOrd="3" destOrd="0" presId="urn:microsoft.com/office/officeart/2005/8/layout/vList2"/>
    <dgm:cxn modelId="{F39A037F-D29F-445D-920D-73DEFBDAB03B}" type="presParOf" srcId="{DD6BBE9E-F9A0-46DE-BFD4-47351BE9F8F4}" destId="{F5FD60DB-9CCF-491E-9139-32A105954063}" srcOrd="4" destOrd="0" presId="urn:microsoft.com/office/officeart/2005/8/layout/vList2"/>
    <dgm:cxn modelId="{98ADCDE4-9BAC-473F-9F40-E463A11F68F4}" type="presParOf" srcId="{DD6BBE9E-F9A0-46DE-BFD4-47351BE9F8F4}" destId="{79281127-B449-4EC7-8076-E352559147DB}" srcOrd="5" destOrd="0" presId="urn:microsoft.com/office/officeart/2005/8/layout/vList2"/>
    <dgm:cxn modelId="{A5E8C45C-F569-4ADC-994D-2F08F28E3D37}" type="presParOf" srcId="{DD6BBE9E-F9A0-46DE-BFD4-47351BE9F8F4}" destId="{0E346371-F54C-4B47-82B7-03776A4B521C}" srcOrd="6" destOrd="0" presId="urn:microsoft.com/office/officeart/2005/8/layout/vList2"/>
    <dgm:cxn modelId="{9029D360-90D7-4362-8C26-ED68C917C364}" type="presParOf" srcId="{DD6BBE9E-F9A0-46DE-BFD4-47351BE9F8F4}" destId="{DBCF163F-1339-4032-8BD4-48C168282B8B}" srcOrd="7" destOrd="0" presId="urn:microsoft.com/office/officeart/2005/8/layout/vList2"/>
    <dgm:cxn modelId="{E96D928D-AD95-4BFE-A2AA-5CAFE53A059B}" type="presParOf" srcId="{DD6BBE9E-F9A0-46DE-BFD4-47351BE9F8F4}" destId="{218D129F-AEA8-4A14-816F-5F58748CFB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5B5A2-5845-43CC-AA45-026F326EB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83BD06-8897-444E-91FA-DB66C6E2532A}">
      <dgm:prSet custT="1"/>
      <dgm:spPr/>
      <dgm:t>
        <a:bodyPr/>
        <a:lstStyle/>
        <a:p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강화학습은 에이전트가 환경과 상호작용하며 특정 작업을 수행하고 그에 대한 보상을 받아 학습하는 방법입니다</a:t>
          </a:r>
          <a:r>
            <a:rPr lang="en-US" altLang="ko-KR" sz="1500" b="0" i="0" dirty="0">
              <a:solidFill>
                <a:schemeClr val="bg1"/>
              </a:solidFill>
              <a:effectLst/>
              <a:latin typeface="Söhne"/>
            </a:rPr>
            <a:t>. </a:t>
          </a:r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에이전트는 행동을 선택하고</a:t>
          </a:r>
          <a:r>
            <a:rPr lang="en-US" altLang="ko-KR" sz="1500" b="0" i="0" dirty="0">
              <a:solidFill>
                <a:schemeClr val="bg1"/>
              </a:solidFill>
              <a:effectLst/>
              <a:latin typeface="Söhne"/>
            </a:rPr>
            <a:t>, </a:t>
          </a:r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환경에서 상태를 관찰하며 보상을 최대화하는 방향으로 학습합니다</a:t>
          </a:r>
          <a:r>
            <a:rPr lang="en-US" altLang="ko-KR" sz="1500" b="0" i="0" dirty="0">
              <a:solidFill>
                <a:schemeClr val="bg1"/>
              </a:solidFill>
              <a:effectLst/>
              <a:latin typeface="Söhne"/>
            </a:rPr>
            <a:t>.</a:t>
          </a:r>
          <a:endParaRPr lang="en-US" sz="1500" b="0" dirty="0">
            <a:solidFill>
              <a:schemeClr val="bg1"/>
            </a:solidFill>
          </a:endParaRPr>
        </a:p>
      </dgm:t>
    </dgm:pt>
    <dgm:pt modelId="{0CD83FBA-917E-43F1-AFC5-997374F68D21}" type="parTrans" cxnId="{B8FC5D7F-E1A4-4F0E-AA7D-65B5C8536404}">
      <dgm:prSet/>
      <dgm:spPr/>
      <dgm:t>
        <a:bodyPr/>
        <a:lstStyle/>
        <a:p>
          <a:endParaRPr lang="en-US" sz="1500"/>
        </a:p>
      </dgm:t>
    </dgm:pt>
    <dgm:pt modelId="{492BE0A1-F051-4F98-9ACD-C4B7136AC927}" type="sibTrans" cxnId="{B8FC5D7F-E1A4-4F0E-AA7D-65B5C8536404}">
      <dgm:prSet/>
      <dgm:spPr/>
      <dgm:t>
        <a:bodyPr/>
        <a:lstStyle/>
        <a:p>
          <a:endParaRPr lang="en-US" sz="1500"/>
        </a:p>
      </dgm:t>
    </dgm:pt>
    <dgm:pt modelId="{414AC77A-CFD5-42D2-9A83-8B00D239D746}">
      <dgm:prSet custT="1"/>
      <dgm:spPr/>
      <dgm:t>
        <a:bodyPr/>
        <a:lstStyle/>
        <a:p>
          <a:r>
            <a:rPr lang="ko-KR" sz="1500" b="1" i="0"/>
            <a:t>예시</a:t>
          </a:r>
          <a:r>
            <a:rPr lang="en-US" sz="1500" b="1" i="0"/>
            <a:t>:</a:t>
          </a:r>
          <a:endParaRPr lang="en-US" sz="1500"/>
        </a:p>
      </dgm:t>
    </dgm:pt>
    <dgm:pt modelId="{73FAAD15-E792-46B1-BA8B-DC5A5D07A9B6}" type="parTrans" cxnId="{42950760-E830-4BCB-BD62-87E823EAB16C}">
      <dgm:prSet/>
      <dgm:spPr/>
      <dgm:t>
        <a:bodyPr/>
        <a:lstStyle/>
        <a:p>
          <a:endParaRPr lang="en-US" sz="1500"/>
        </a:p>
      </dgm:t>
    </dgm:pt>
    <dgm:pt modelId="{3EF45224-3EB3-4C6A-A447-A564B734B4A2}" type="sibTrans" cxnId="{42950760-E830-4BCB-BD62-87E823EAB16C}">
      <dgm:prSet/>
      <dgm:spPr/>
      <dgm:t>
        <a:bodyPr/>
        <a:lstStyle/>
        <a:p>
          <a:endParaRPr lang="en-US" sz="1500"/>
        </a:p>
      </dgm:t>
    </dgm:pt>
    <dgm:pt modelId="{F44BD460-8640-4A5D-9727-F81006D165D0}">
      <dgm:prSet custT="1"/>
      <dgm:spPr/>
      <dgm:t>
        <a:bodyPr/>
        <a:lstStyle/>
        <a:p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게임에서의 게이머 </a:t>
          </a:r>
          <a:r>
            <a:rPr lang="en-US" altLang="ko-KR" sz="1500" b="0" i="0" dirty="0">
              <a:solidFill>
                <a:schemeClr val="bg1"/>
              </a:solidFill>
              <a:effectLst/>
              <a:latin typeface="Söhne"/>
            </a:rPr>
            <a:t>AI(</a:t>
          </a:r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알파고</a:t>
          </a:r>
          <a:r>
            <a:rPr lang="en-US" altLang="ko-KR" sz="1500" b="0" i="0" dirty="0">
              <a:solidFill>
                <a:schemeClr val="bg1"/>
              </a:solidFill>
              <a:effectLst/>
              <a:latin typeface="Söhne"/>
            </a:rPr>
            <a:t>), </a:t>
          </a:r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로봇 제어</a:t>
          </a:r>
          <a:endParaRPr lang="en-US" sz="1500" dirty="0">
            <a:solidFill>
              <a:schemeClr val="bg1"/>
            </a:solidFill>
          </a:endParaRPr>
        </a:p>
      </dgm:t>
    </dgm:pt>
    <dgm:pt modelId="{6752FEBA-AC7D-48A5-9A8F-C6B52124ECB0}" type="parTrans" cxnId="{DF48C96C-755E-495E-816B-3A86249DA147}">
      <dgm:prSet/>
      <dgm:spPr/>
      <dgm:t>
        <a:bodyPr/>
        <a:lstStyle/>
        <a:p>
          <a:endParaRPr lang="en-US" sz="1500"/>
        </a:p>
      </dgm:t>
    </dgm:pt>
    <dgm:pt modelId="{EA6A2426-945C-42CD-AA43-BAC09230DA50}" type="sibTrans" cxnId="{DF48C96C-755E-495E-816B-3A86249DA147}">
      <dgm:prSet/>
      <dgm:spPr/>
      <dgm:t>
        <a:bodyPr/>
        <a:lstStyle/>
        <a:p>
          <a:endParaRPr lang="en-US" sz="1500"/>
        </a:p>
      </dgm:t>
    </dgm:pt>
    <dgm:pt modelId="{B6DB2856-0383-4EB5-B5C2-CFE56FE804DE}">
      <dgm:prSet custT="1"/>
      <dgm:spPr/>
      <dgm:t>
        <a:bodyPr/>
        <a:lstStyle/>
        <a:p>
          <a:r>
            <a:rPr lang="ko-KR" altLang="en-US" sz="1500" b="0" i="0" dirty="0">
              <a:solidFill>
                <a:schemeClr val="bg1"/>
              </a:solidFill>
              <a:effectLst/>
              <a:latin typeface="Söhne"/>
            </a:rPr>
            <a:t>자율 주행 자동차 학습</a:t>
          </a:r>
          <a:endParaRPr lang="en-US" sz="1500" dirty="0">
            <a:solidFill>
              <a:schemeClr val="bg1"/>
            </a:solidFill>
          </a:endParaRPr>
        </a:p>
      </dgm:t>
    </dgm:pt>
    <dgm:pt modelId="{414D542B-20EF-4F41-B15C-D68736E65C6E}" type="parTrans" cxnId="{F804094A-61FB-4EF7-A936-A7670642B053}">
      <dgm:prSet/>
      <dgm:spPr/>
      <dgm:t>
        <a:bodyPr/>
        <a:lstStyle/>
        <a:p>
          <a:endParaRPr lang="en-US" sz="1500"/>
        </a:p>
      </dgm:t>
    </dgm:pt>
    <dgm:pt modelId="{A7818EAA-CE17-4782-99C8-43E13ECCF518}" type="sibTrans" cxnId="{F804094A-61FB-4EF7-A936-A7670642B053}">
      <dgm:prSet/>
      <dgm:spPr/>
      <dgm:t>
        <a:bodyPr/>
        <a:lstStyle/>
        <a:p>
          <a:endParaRPr lang="en-US" sz="1500"/>
        </a:p>
      </dgm:t>
    </dgm:pt>
    <dgm:pt modelId="{DD6BBE9E-F9A0-46DE-BFD4-47351BE9F8F4}" type="pres">
      <dgm:prSet presAssocID="{A865B5A2-5845-43CC-AA45-026F326EB222}" presName="linear" presStyleCnt="0">
        <dgm:presLayoutVars>
          <dgm:animLvl val="lvl"/>
          <dgm:resizeHandles val="exact"/>
        </dgm:presLayoutVars>
      </dgm:prSet>
      <dgm:spPr/>
    </dgm:pt>
    <dgm:pt modelId="{5A0F5F8C-6DD9-4312-9AD0-21775DD99919}" type="pres">
      <dgm:prSet presAssocID="{9C83BD06-8897-444E-91FA-DB66C6E253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A49D6C-6C03-4C30-AFCF-3C8CF4D62C2A}" type="pres">
      <dgm:prSet presAssocID="{492BE0A1-F051-4F98-9ACD-C4B7136AC927}" presName="spacer" presStyleCnt="0"/>
      <dgm:spPr/>
    </dgm:pt>
    <dgm:pt modelId="{C9C57F11-1A5A-43C6-BD6D-CA81571A523D}" type="pres">
      <dgm:prSet presAssocID="{414AC77A-CFD5-42D2-9A83-8B00D239D7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438711-F131-4B88-99BC-0D05DBEDC1F8}" type="pres">
      <dgm:prSet presAssocID="{3EF45224-3EB3-4C6A-A447-A564B734B4A2}" presName="spacer" presStyleCnt="0"/>
      <dgm:spPr/>
    </dgm:pt>
    <dgm:pt modelId="{F5FD60DB-9CCF-491E-9139-32A105954063}" type="pres">
      <dgm:prSet presAssocID="{F44BD460-8640-4A5D-9727-F81006D165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281127-B449-4EC7-8076-E352559147DB}" type="pres">
      <dgm:prSet presAssocID="{EA6A2426-945C-42CD-AA43-BAC09230DA50}" presName="spacer" presStyleCnt="0"/>
      <dgm:spPr/>
    </dgm:pt>
    <dgm:pt modelId="{0E346371-F54C-4B47-82B7-03776A4B521C}" type="pres">
      <dgm:prSet presAssocID="{B6DB2856-0383-4EB5-B5C2-CFE56FE804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C95F02-A435-4B42-81FA-79B7FA154F27}" type="presOf" srcId="{B6DB2856-0383-4EB5-B5C2-CFE56FE804DE}" destId="{0E346371-F54C-4B47-82B7-03776A4B521C}" srcOrd="0" destOrd="0" presId="urn:microsoft.com/office/officeart/2005/8/layout/vList2"/>
    <dgm:cxn modelId="{90000E1E-43A2-4732-9E30-9A538C7519AC}" type="presOf" srcId="{A865B5A2-5845-43CC-AA45-026F326EB222}" destId="{DD6BBE9E-F9A0-46DE-BFD4-47351BE9F8F4}" srcOrd="0" destOrd="0" presId="urn:microsoft.com/office/officeart/2005/8/layout/vList2"/>
    <dgm:cxn modelId="{42950760-E830-4BCB-BD62-87E823EAB16C}" srcId="{A865B5A2-5845-43CC-AA45-026F326EB222}" destId="{414AC77A-CFD5-42D2-9A83-8B00D239D746}" srcOrd="1" destOrd="0" parTransId="{73FAAD15-E792-46B1-BA8B-DC5A5D07A9B6}" sibTransId="{3EF45224-3EB3-4C6A-A447-A564B734B4A2}"/>
    <dgm:cxn modelId="{F804094A-61FB-4EF7-A936-A7670642B053}" srcId="{A865B5A2-5845-43CC-AA45-026F326EB222}" destId="{B6DB2856-0383-4EB5-B5C2-CFE56FE804DE}" srcOrd="3" destOrd="0" parTransId="{414D542B-20EF-4F41-B15C-D68736E65C6E}" sibTransId="{A7818EAA-CE17-4782-99C8-43E13ECCF518}"/>
    <dgm:cxn modelId="{DF48C96C-755E-495E-816B-3A86249DA147}" srcId="{A865B5A2-5845-43CC-AA45-026F326EB222}" destId="{F44BD460-8640-4A5D-9727-F81006D165D0}" srcOrd="2" destOrd="0" parTransId="{6752FEBA-AC7D-48A5-9A8F-C6B52124ECB0}" sibTransId="{EA6A2426-945C-42CD-AA43-BAC09230DA50}"/>
    <dgm:cxn modelId="{B8FC5D7F-E1A4-4F0E-AA7D-65B5C8536404}" srcId="{A865B5A2-5845-43CC-AA45-026F326EB222}" destId="{9C83BD06-8897-444E-91FA-DB66C6E2532A}" srcOrd="0" destOrd="0" parTransId="{0CD83FBA-917E-43F1-AFC5-997374F68D21}" sibTransId="{492BE0A1-F051-4F98-9ACD-C4B7136AC927}"/>
    <dgm:cxn modelId="{B8266884-DCAF-4C2C-8BDE-421E89B4FDAF}" type="presOf" srcId="{F44BD460-8640-4A5D-9727-F81006D165D0}" destId="{F5FD60DB-9CCF-491E-9139-32A105954063}" srcOrd="0" destOrd="0" presId="urn:microsoft.com/office/officeart/2005/8/layout/vList2"/>
    <dgm:cxn modelId="{AA011BA4-DBAD-44B6-AE21-CCB1D4F84B01}" type="presOf" srcId="{9C83BD06-8897-444E-91FA-DB66C6E2532A}" destId="{5A0F5F8C-6DD9-4312-9AD0-21775DD99919}" srcOrd="0" destOrd="0" presId="urn:microsoft.com/office/officeart/2005/8/layout/vList2"/>
    <dgm:cxn modelId="{42B3B3BB-3667-4F3B-9373-3E2095156725}" type="presOf" srcId="{414AC77A-CFD5-42D2-9A83-8B00D239D746}" destId="{C9C57F11-1A5A-43C6-BD6D-CA81571A523D}" srcOrd="0" destOrd="0" presId="urn:microsoft.com/office/officeart/2005/8/layout/vList2"/>
    <dgm:cxn modelId="{5E36FD4B-5582-4DD2-AB76-B3A2EB3BFCC4}" type="presParOf" srcId="{DD6BBE9E-F9A0-46DE-BFD4-47351BE9F8F4}" destId="{5A0F5F8C-6DD9-4312-9AD0-21775DD99919}" srcOrd="0" destOrd="0" presId="urn:microsoft.com/office/officeart/2005/8/layout/vList2"/>
    <dgm:cxn modelId="{0939BC8F-E423-4B91-A76A-3D8060D8CA95}" type="presParOf" srcId="{DD6BBE9E-F9A0-46DE-BFD4-47351BE9F8F4}" destId="{8BA49D6C-6C03-4C30-AFCF-3C8CF4D62C2A}" srcOrd="1" destOrd="0" presId="urn:microsoft.com/office/officeart/2005/8/layout/vList2"/>
    <dgm:cxn modelId="{22846110-D916-4DC0-B7F7-CCFCFC76941B}" type="presParOf" srcId="{DD6BBE9E-F9A0-46DE-BFD4-47351BE9F8F4}" destId="{C9C57F11-1A5A-43C6-BD6D-CA81571A523D}" srcOrd="2" destOrd="0" presId="urn:microsoft.com/office/officeart/2005/8/layout/vList2"/>
    <dgm:cxn modelId="{B7FD011D-E45B-49B5-9615-0D6473B94433}" type="presParOf" srcId="{DD6BBE9E-F9A0-46DE-BFD4-47351BE9F8F4}" destId="{89438711-F131-4B88-99BC-0D05DBEDC1F8}" srcOrd="3" destOrd="0" presId="urn:microsoft.com/office/officeart/2005/8/layout/vList2"/>
    <dgm:cxn modelId="{F39A037F-D29F-445D-920D-73DEFBDAB03B}" type="presParOf" srcId="{DD6BBE9E-F9A0-46DE-BFD4-47351BE9F8F4}" destId="{F5FD60DB-9CCF-491E-9139-32A105954063}" srcOrd="4" destOrd="0" presId="urn:microsoft.com/office/officeart/2005/8/layout/vList2"/>
    <dgm:cxn modelId="{98ADCDE4-9BAC-473F-9F40-E463A11F68F4}" type="presParOf" srcId="{DD6BBE9E-F9A0-46DE-BFD4-47351BE9F8F4}" destId="{79281127-B449-4EC7-8076-E352559147DB}" srcOrd="5" destOrd="0" presId="urn:microsoft.com/office/officeart/2005/8/layout/vList2"/>
    <dgm:cxn modelId="{A5E8C45C-F569-4ADC-994D-2F08F28E3D37}" type="presParOf" srcId="{DD6BBE9E-F9A0-46DE-BFD4-47351BE9F8F4}" destId="{0E346371-F54C-4B47-82B7-03776A4B52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67514-FFD2-4979-9624-3070F96A6A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27A688-BAFE-4012-97AD-FDE6909684C2}">
      <dgm:prSet custT="1"/>
      <dgm:spPr/>
      <dgm:t>
        <a:bodyPr/>
        <a:lstStyle/>
        <a:p>
          <a:r>
            <a:rPr lang="ko-KR" sz="1500" b="0" i="0" dirty="0"/>
            <a:t>지도학습</a:t>
          </a:r>
          <a:r>
            <a:rPr lang="en-US" sz="1500" b="0" i="0" dirty="0"/>
            <a:t>(Supervised Learning)</a:t>
          </a:r>
          <a:r>
            <a:rPr lang="ko-KR" sz="1500" b="0" i="0" dirty="0"/>
            <a:t>은 입력 데이터와 그에 대한 기대 출력</a:t>
          </a:r>
          <a:r>
            <a:rPr lang="en-US" sz="1500" b="0" i="0" dirty="0"/>
            <a:t>(</a:t>
          </a:r>
          <a:r>
            <a:rPr lang="ko-KR" sz="1500" b="0" i="0" dirty="0"/>
            <a:t>레이블 또는 타겟</a:t>
          </a:r>
          <a:r>
            <a:rPr lang="en-US" sz="1500" b="0" i="0" dirty="0"/>
            <a:t>) </a:t>
          </a:r>
          <a:r>
            <a:rPr lang="ko-KR" sz="1500" b="0" i="0" dirty="0"/>
            <a:t>사이의 관계를 학습하는 기계 학습의 한 유형입니다</a:t>
          </a:r>
          <a:r>
            <a:rPr lang="en-US" sz="1500" b="0" i="0" dirty="0"/>
            <a:t>. </a:t>
          </a:r>
          <a:endParaRPr lang="en-US" sz="1500" dirty="0"/>
        </a:p>
      </dgm:t>
    </dgm:pt>
    <dgm:pt modelId="{666D22B2-4444-42DD-889D-370624F8E114}" type="parTrans" cxnId="{9E6CF32F-CE87-472B-ADEC-5789455FBD3D}">
      <dgm:prSet/>
      <dgm:spPr/>
      <dgm:t>
        <a:bodyPr/>
        <a:lstStyle/>
        <a:p>
          <a:endParaRPr lang="en-US" sz="1500"/>
        </a:p>
      </dgm:t>
    </dgm:pt>
    <dgm:pt modelId="{A8C493D8-25D0-471B-99F0-3AAD8E95454A}" type="sibTrans" cxnId="{9E6CF32F-CE87-472B-ADEC-5789455FBD3D}">
      <dgm:prSet/>
      <dgm:spPr/>
      <dgm:t>
        <a:bodyPr/>
        <a:lstStyle/>
        <a:p>
          <a:endParaRPr lang="en-US" sz="1500"/>
        </a:p>
      </dgm:t>
    </dgm:pt>
    <dgm:pt modelId="{D7283FED-D7A3-4E51-A10A-EC34D3C3456D}">
      <dgm:prSet custT="1"/>
      <dgm:spPr/>
      <dgm:t>
        <a:bodyPr/>
        <a:lstStyle/>
        <a:p>
          <a:r>
            <a:rPr lang="ko-KR" sz="1500" b="0" i="0"/>
            <a:t>주어진 입력에 대한 기대 출력이 주어진 데이터로 모델을 훈련하고</a:t>
          </a:r>
          <a:r>
            <a:rPr lang="en-US" sz="1500" b="0" i="0"/>
            <a:t>, </a:t>
          </a:r>
          <a:r>
            <a:rPr lang="ko-KR" sz="1500" b="0" i="0"/>
            <a:t>이 모델은 새로운 입력에 대한 예측을 수행할 수 있습니다</a:t>
          </a:r>
          <a:r>
            <a:rPr lang="en-US" sz="1500" b="0" i="0"/>
            <a:t>. </a:t>
          </a:r>
          <a:endParaRPr lang="en-US" sz="1500"/>
        </a:p>
      </dgm:t>
    </dgm:pt>
    <dgm:pt modelId="{B685EAED-ED42-41A4-AB8A-9E8B9FB0B457}" type="parTrans" cxnId="{38DE14A3-83A4-48B1-BE51-73C38DB01856}">
      <dgm:prSet/>
      <dgm:spPr/>
      <dgm:t>
        <a:bodyPr/>
        <a:lstStyle/>
        <a:p>
          <a:endParaRPr lang="en-US" sz="1500"/>
        </a:p>
      </dgm:t>
    </dgm:pt>
    <dgm:pt modelId="{22D24F45-B7FE-4C67-A32C-1CE3FA5E9AA1}" type="sibTrans" cxnId="{38DE14A3-83A4-48B1-BE51-73C38DB01856}">
      <dgm:prSet/>
      <dgm:spPr/>
      <dgm:t>
        <a:bodyPr/>
        <a:lstStyle/>
        <a:p>
          <a:endParaRPr lang="en-US" sz="1500"/>
        </a:p>
      </dgm:t>
    </dgm:pt>
    <dgm:pt modelId="{B10ACB4A-179C-4AA1-B1C5-7F8BCF2FBBF8}">
      <dgm:prSet custT="1"/>
      <dgm:spPr/>
      <dgm:t>
        <a:bodyPr/>
        <a:lstStyle/>
        <a:p>
          <a:r>
            <a:rPr lang="ko-KR" sz="1500" b="0" i="0"/>
            <a:t>지도학습은 크게 분류</a:t>
          </a:r>
          <a:r>
            <a:rPr lang="en-US" sz="1500" b="0" i="0"/>
            <a:t>(Classification)</a:t>
          </a:r>
          <a:r>
            <a:rPr lang="ko-KR" sz="1500" b="0" i="0"/>
            <a:t>와 회귀</a:t>
          </a:r>
          <a:r>
            <a:rPr lang="en-US" sz="1500" b="0" i="0"/>
            <a:t>(Regression)</a:t>
          </a:r>
          <a:r>
            <a:rPr lang="ko-KR" sz="1500" b="0" i="0"/>
            <a:t>로 나눌 수 있습니다</a:t>
          </a:r>
          <a:r>
            <a:rPr lang="en-US" sz="1500" b="0" i="0"/>
            <a:t>.</a:t>
          </a:r>
          <a:endParaRPr lang="en-US" sz="1500"/>
        </a:p>
      </dgm:t>
    </dgm:pt>
    <dgm:pt modelId="{E6D65C33-ACC2-4C97-A0C2-F34C300BC02C}" type="parTrans" cxnId="{99CB6BB5-244D-478A-92B5-E5A84078E5C0}">
      <dgm:prSet/>
      <dgm:spPr/>
      <dgm:t>
        <a:bodyPr/>
        <a:lstStyle/>
        <a:p>
          <a:endParaRPr lang="en-US" sz="1500"/>
        </a:p>
      </dgm:t>
    </dgm:pt>
    <dgm:pt modelId="{782C9F68-8F31-4B03-8967-FEC51BB656EF}" type="sibTrans" cxnId="{99CB6BB5-244D-478A-92B5-E5A84078E5C0}">
      <dgm:prSet/>
      <dgm:spPr/>
      <dgm:t>
        <a:bodyPr/>
        <a:lstStyle/>
        <a:p>
          <a:endParaRPr lang="en-US" sz="1500"/>
        </a:p>
      </dgm:t>
    </dgm:pt>
    <dgm:pt modelId="{D941344C-0060-4278-80F7-08A7B2C6D9D0}" type="pres">
      <dgm:prSet presAssocID="{4FF67514-FFD2-4979-9624-3070F96A6AA4}" presName="linear" presStyleCnt="0">
        <dgm:presLayoutVars>
          <dgm:animLvl val="lvl"/>
          <dgm:resizeHandles val="exact"/>
        </dgm:presLayoutVars>
      </dgm:prSet>
      <dgm:spPr/>
    </dgm:pt>
    <dgm:pt modelId="{73672D67-2FDA-4CCA-BF7B-6B07B4D7CEE5}" type="pres">
      <dgm:prSet presAssocID="{7627A688-BAFE-4012-97AD-FDE6909684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DDD3A9-B81F-4E7C-8912-22CA28E06997}" type="pres">
      <dgm:prSet presAssocID="{A8C493D8-25D0-471B-99F0-3AAD8E95454A}" presName="spacer" presStyleCnt="0"/>
      <dgm:spPr/>
    </dgm:pt>
    <dgm:pt modelId="{66B9662E-78E8-4795-90B8-A450C87C9328}" type="pres">
      <dgm:prSet presAssocID="{D7283FED-D7A3-4E51-A10A-EC34D3C345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073639-5A8C-4F2A-B0AB-EE4DDA29F2AC}" type="pres">
      <dgm:prSet presAssocID="{22D24F45-B7FE-4C67-A32C-1CE3FA5E9AA1}" presName="spacer" presStyleCnt="0"/>
      <dgm:spPr/>
    </dgm:pt>
    <dgm:pt modelId="{F0B8C9D1-3DDC-4EDB-B709-D2D9682F0DF4}" type="pres">
      <dgm:prSet presAssocID="{B10ACB4A-179C-4AA1-B1C5-7F8BCF2FBB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6CF32F-CE87-472B-ADEC-5789455FBD3D}" srcId="{4FF67514-FFD2-4979-9624-3070F96A6AA4}" destId="{7627A688-BAFE-4012-97AD-FDE6909684C2}" srcOrd="0" destOrd="0" parTransId="{666D22B2-4444-42DD-889D-370624F8E114}" sibTransId="{A8C493D8-25D0-471B-99F0-3AAD8E95454A}"/>
    <dgm:cxn modelId="{7CCEDE51-717C-4F41-B909-0A9900F783E3}" type="presOf" srcId="{B10ACB4A-179C-4AA1-B1C5-7F8BCF2FBBF8}" destId="{F0B8C9D1-3DDC-4EDB-B709-D2D9682F0DF4}" srcOrd="0" destOrd="0" presId="urn:microsoft.com/office/officeart/2005/8/layout/vList2"/>
    <dgm:cxn modelId="{158F1272-0928-4FC9-9A5F-F9A00E141CC8}" type="presOf" srcId="{D7283FED-D7A3-4E51-A10A-EC34D3C3456D}" destId="{66B9662E-78E8-4795-90B8-A450C87C9328}" srcOrd="0" destOrd="0" presId="urn:microsoft.com/office/officeart/2005/8/layout/vList2"/>
    <dgm:cxn modelId="{38DE14A3-83A4-48B1-BE51-73C38DB01856}" srcId="{4FF67514-FFD2-4979-9624-3070F96A6AA4}" destId="{D7283FED-D7A3-4E51-A10A-EC34D3C3456D}" srcOrd="1" destOrd="0" parTransId="{B685EAED-ED42-41A4-AB8A-9E8B9FB0B457}" sibTransId="{22D24F45-B7FE-4C67-A32C-1CE3FA5E9AA1}"/>
    <dgm:cxn modelId="{99CB6BB5-244D-478A-92B5-E5A84078E5C0}" srcId="{4FF67514-FFD2-4979-9624-3070F96A6AA4}" destId="{B10ACB4A-179C-4AA1-B1C5-7F8BCF2FBBF8}" srcOrd="2" destOrd="0" parTransId="{E6D65C33-ACC2-4C97-A0C2-F34C300BC02C}" sibTransId="{782C9F68-8F31-4B03-8967-FEC51BB656EF}"/>
    <dgm:cxn modelId="{4C46B1C2-1358-4CD5-BD5C-F61739118CE0}" type="presOf" srcId="{7627A688-BAFE-4012-97AD-FDE6909684C2}" destId="{73672D67-2FDA-4CCA-BF7B-6B07B4D7CEE5}" srcOrd="0" destOrd="0" presId="urn:microsoft.com/office/officeart/2005/8/layout/vList2"/>
    <dgm:cxn modelId="{781667FA-0643-497B-B2A1-1D8B3DC11CA2}" type="presOf" srcId="{4FF67514-FFD2-4979-9624-3070F96A6AA4}" destId="{D941344C-0060-4278-80F7-08A7B2C6D9D0}" srcOrd="0" destOrd="0" presId="urn:microsoft.com/office/officeart/2005/8/layout/vList2"/>
    <dgm:cxn modelId="{B722F238-0E82-4382-A8B3-53C2A9F2D6B3}" type="presParOf" srcId="{D941344C-0060-4278-80F7-08A7B2C6D9D0}" destId="{73672D67-2FDA-4CCA-BF7B-6B07B4D7CEE5}" srcOrd="0" destOrd="0" presId="urn:microsoft.com/office/officeart/2005/8/layout/vList2"/>
    <dgm:cxn modelId="{CDD3A8A8-69BF-4C73-9AD1-D85C0A565190}" type="presParOf" srcId="{D941344C-0060-4278-80F7-08A7B2C6D9D0}" destId="{E9DDD3A9-B81F-4E7C-8912-22CA28E06997}" srcOrd="1" destOrd="0" presId="urn:microsoft.com/office/officeart/2005/8/layout/vList2"/>
    <dgm:cxn modelId="{B40BA9C6-3423-4C71-9E57-F84DB474787F}" type="presParOf" srcId="{D941344C-0060-4278-80F7-08A7B2C6D9D0}" destId="{66B9662E-78E8-4795-90B8-A450C87C9328}" srcOrd="2" destOrd="0" presId="urn:microsoft.com/office/officeart/2005/8/layout/vList2"/>
    <dgm:cxn modelId="{7E6C66DF-E620-41FA-B816-A233DCBA3E72}" type="presParOf" srcId="{D941344C-0060-4278-80F7-08A7B2C6D9D0}" destId="{FC073639-5A8C-4F2A-B0AB-EE4DDA29F2AC}" srcOrd="3" destOrd="0" presId="urn:microsoft.com/office/officeart/2005/8/layout/vList2"/>
    <dgm:cxn modelId="{FE766684-A7C1-42B6-8345-900757F1F08B}" type="presParOf" srcId="{D941344C-0060-4278-80F7-08A7B2C6D9D0}" destId="{F0B8C9D1-3DDC-4EDB-B709-D2D9682F0D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A49720-B696-44F2-A4A2-2F728EA476C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305C5E-1AA2-43D8-A7C2-C2DDDB1EAFDC}">
      <dgm:prSet custT="1"/>
      <dgm:spPr/>
      <dgm:t>
        <a:bodyPr/>
        <a:lstStyle/>
        <a:p>
          <a:r>
            <a:rPr lang="ko-KR" sz="1300" b="1" i="0" dirty="0"/>
            <a:t>회귀</a:t>
          </a:r>
          <a:r>
            <a:rPr lang="en-US" altLang="ko-KR" sz="1300" b="1" i="0" dirty="0"/>
            <a:t>(Regression</a:t>
          </a:r>
          <a:r>
            <a:rPr lang="en-US" altLang="ko-KR" sz="1300" i="0" dirty="0"/>
            <a:t>)</a:t>
          </a:r>
          <a:r>
            <a:rPr lang="ko-KR" sz="1300" i="0" dirty="0"/>
            <a:t>는 입력 데이터와 연속적인 출력 변수 간의 관계를 모델링하는 작업입니다</a:t>
          </a:r>
          <a:r>
            <a:rPr lang="en-US" sz="1300" i="0" dirty="0"/>
            <a:t>. </a:t>
          </a:r>
          <a:r>
            <a:rPr lang="ko-KR" sz="1300" i="0" dirty="0"/>
            <a:t>모델은 주어진 입력에 대해 연속적인 값을 예측하게 됩니다</a:t>
          </a:r>
          <a:r>
            <a:rPr lang="en-US" sz="1300" i="0" dirty="0"/>
            <a:t>. </a:t>
          </a:r>
          <a:r>
            <a:rPr lang="ko-KR" sz="1300" i="0" dirty="0"/>
            <a:t>주요한 회귀 알고리즘들은 다음과 같습니다</a:t>
          </a:r>
          <a:r>
            <a:rPr lang="en-US" sz="1300" i="0" dirty="0"/>
            <a:t>: </a:t>
          </a:r>
        </a:p>
        <a:p>
          <a:r>
            <a:rPr lang="en-US" altLang="ko-KR" sz="1200" b="1" i="0" dirty="0"/>
            <a:t>Least Squares Method:</a:t>
          </a:r>
          <a:r>
            <a:rPr lang="ko-KR" altLang="en-US" sz="1200" b="0" i="0" dirty="0"/>
            <a:t> 회귀 모델의 파라미터</a:t>
          </a:r>
          <a:r>
            <a:rPr lang="en-US" altLang="ko-KR" sz="1200" b="0" i="0" dirty="0"/>
            <a:t>(</a:t>
          </a:r>
          <a:r>
            <a:rPr lang="ko-KR" altLang="en-US" sz="1200" b="0" i="0" dirty="0"/>
            <a:t>계수</a:t>
          </a:r>
          <a:r>
            <a:rPr lang="en-US" altLang="ko-KR" sz="1200" b="0" i="0" dirty="0"/>
            <a:t>)</a:t>
          </a:r>
          <a:r>
            <a:rPr lang="ko-KR" altLang="en-US" sz="1200" b="0" i="0" dirty="0"/>
            <a:t>를 조정하여 모델의 </a:t>
          </a:r>
          <a:r>
            <a:rPr lang="ko-KR" altLang="en-US" sz="1200" b="0" i="0" dirty="0" err="1"/>
            <a:t>예측값과</a:t>
          </a:r>
          <a:r>
            <a:rPr lang="ko-KR" altLang="en-US" sz="1200" b="0" i="0" dirty="0"/>
            <a:t> 실제 </a:t>
          </a:r>
          <a:r>
            <a:rPr lang="ko-KR" altLang="en-US" sz="1200" b="0" i="0" dirty="0" err="1"/>
            <a:t>관측값</a:t>
          </a:r>
          <a:r>
            <a:rPr lang="ko-KR" altLang="en-US" sz="1200" b="0" i="0" dirty="0"/>
            <a:t> 사이의 </a:t>
          </a:r>
          <a:r>
            <a:rPr lang="ko-KR" altLang="en-US" sz="1200" b="0" i="0" dirty="0" err="1"/>
            <a:t>잔차</a:t>
          </a:r>
          <a:r>
            <a:rPr lang="en-US" altLang="ko-KR" sz="1200" b="0" i="0" dirty="0"/>
            <a:t>(</a:t>
          </a:r>
          <a:r>
            <a:rPr lang="ko-KR" altLang="en-US" sz="1200" b="0" i="0" dirty="0"/>
            <a:t>오차</a:t>
          </a:r>
          <a:r>
            <a:rPr lang="en-US" altLang="ko-KR" sz="1200" b="0" i="0" dirty="0"/>
            <a:t>)</a:t>
          </a:r>
          <a:r>
            <a:rPr lang="ko-KR" altLang="en-US" sz="1200" b="0" i="0" dirty="0"/>
            <a:t>의 제곱을 최소화하는 방법입니다</a:t>
          </a:r>
          <a:r>
            <a:rPr lang="en-US" altLang="ko-KR" sz="1200" b="0" i="0" dirty="0"/>
            <a:t>. </a:t>
          </a:r>
          <a:r>
            <a:rPr lang="ko-KR" altLang="en-US" sz="1200" b="0" i="0" dirty="0"/>
            <a:t>이 방법을 사용하면 데이터에 가장 잘 맞는 선형 모델을 찾을 수 있습니다</a:t>
          </a:r>
          <a:r>
            <a:rPr lang="en-US" altLang="ko-KR" sz="1200" b="0" i="0" dirty="0"/>
            <a:t>. </a:t>
          </a:r>
          <a:r>
            <a:rPr lang="pt-BR" sz="1200" b="0" i="0" dirty="0"/>
            <a:t>Minimize∑</a:t>
          </a:r>
          <a:r>
            <a:rPr lang="pt-BR" sz="1200" b="0" i="1" dirty="0"/>
            <a:t>i</a:t>
          </a:r>
          <a:r>
            <a:rPr lang="pt-BR" sz="1200" b="0" i="0" dirty="0"/>
            <a:t>=1</a:t>
          </a:r>
          <a:r>
            <a:rPr lang="pt-BR" sz="1200" b="0" i="1" dirty="0"/>
            <a:t>n</a:t>
          </a:r>
          <a:r>
            <a:rPr lang="pt-BR" sz="1200" b="0" i="0" dirty="0"/>
            <a:t>​(</a:t>
          </a:r>
          <a:r>
            <a:rPr lang="pt-BR" sz="1200" b="0" i="1" dirty="0"/>
            <a:t>yi</a:t>
          </a:r>
          <a:r>
            <a:rPr lang="pt-BR" sz="1200" b="0" i="0" dirty="0"/>
            <a:t>​−</a:t>
          </a:r>
          <a:r>
            <a:rPr lang="pt-BR" sz="1200" b="0" i="1" dirty="0"/>
            <a:t>y</a:t>
          </a:r>
          <a:r>
            <a:rPr lang="pt-BR" sz="1200" b="0" i="0" dirty="0"/>
            <a:t>^​</a:t>
          </a:r>
          <a:r>
            <a:rPr lang="pt-BR" sz="1200" b="0" i="1" dirty="0"/>
            <a:t>i</a:t>
          </a:r>
          <a:r>
            <a:rPr lang="pt-BR" sz="1200" b="0" i="0" dirty="0"/>
            <a:t>​)2</a:t>
          </a:r>
          <a:endParaRPr lang="en-US" sz="1200" i="0" dirty="0"/>
        </a:p>
        <a:p>
          <a:r>
            <a:rPr lang="ko-KR" altLang="en-US" sz="1200" b="1" i="0" dirty="0">
              <a:highlight>
                <a:srgbClr val="00FFFF"/>
              </a:highlight>
            </a:rPr>
            <a:t>선형 회귀</a:t>
          </a:r>
          <a:r>
            <a:rPr lang="en-US" altLang="ko-KR" sz="1200" b="1" i="0" dirty="0">
              <a:highlight>
                <a:srgbClr val="00FFFF"/>
              </a:highlight>
            </a:rPr>
            <a:t> </a:t>
          </a:r>
        </a:p>
        <a:p>
          <a:r>
            <a:rPr lang="ko-KR" altLang="en-US" sz="1200" b="1" i="0" dirty="0"/>
            <a:t>선형 관계</a:t>
          </a:r>
          <a:r>
            <a:rPr lang="en-US" altLang="ko-KR" sz="1200" b="1" i="0" dirty="0"/>
            <a:t>:</a:t>
          </a:r>
          <a:r>
            <a:rPr lang="ko-KR" altLang="en-US" sz="1200" b="0" i="0" dirty="0"/>
            <a:t>선형 회귀는 독립 변수와 종속 변수 간의 관계가 선형이라고 가정합니다</a:t>
          </a:r>
          <a:r>
            <a:rPr lang="en-US" altLang="ko-KR" sz="1200" b="0" i="0" dirty="0"/>
            <a:t>. </a:t>
          </a:r>
          <a:r>
            <a:rPr lang="ko-KR" altLang="en-US" sz="1200" b="0" i="0" dirty="0"/>
            <a:t>즉</a:t>
          </a:r>
          <a:r>
            <a:rPr lang="en-US" altLang="ko-KR" sz="1200" b="0" i="0" dirty="0">
              <a:highlight>
                <a:srgbClr val="FFFF00"/>
              </a:highlight>
            </a:rPr>
            <a:t>, </a:t>
          </a:r>
          <a:r>
            <a:rPr lang="ko-KR" altLang="en-US" sz="1200" b="0" i="0" dirty="0">
              <a:highlight>
                <a:srgbClr val="FFFF00"/>
              </a:highlight>
            </a:rPr>
            <a:t>변수들 간의 관계가 직선으로 나타낼 수 있어야 합니다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모델 형태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모델은 주로 직선의 방정식을 사용하며</a:t>
          </a:r>
          <a:r>
            <a:rPr lang="en-US" altLang="ko-KR" sz="1200" b="0" i="0" dirty="0"/>
            <a:t>, </a:t>
          </a:r>
          <a:r>
            <a:rPr lang="ko-KR" altLang="en-US" sz="1200" b="0" i="0" dirty="0"/>
            <a:t>단일 변수일 때는 </a:t>
          </a:r>
          <a:r>
            <a:rPr lang="en-US" altLang="ko-KR" sz="1200" b="0" i="0" dirty="0"/>
            <a:t>y = mx + b</a:t>
          </a:r>
          <a:r>
            <a:rPr lang="ko-KR" altLang="en-US" sz="1200" b="0" i="0" dirty="0"/>
            <a:t>와 같은 형태로 나타낼 수 있습니다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용도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주로 단순한 데이터 구조 또는 변수 간의 선형 관계가 확실한 경우에 사용됩니다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해석 용이성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선형 회귀 모델은 각 계수가 변수의 영향을 직관적으로 나타내므로 해석이 상대적으로 용이합니다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>
              <a:highlight>
                <a:srgbClr val="00FFFF"/>
              </a:highlight>
            </a:rPr>
            <a:t>비선형 회귀</a:t>
          </a:r>
          <a:r>
            <a:rPr lang="en-US" altLang="ko-KR" sz="1200" b="1" i="0" dirty="0">
              <a:highlight>
                <a:srgbClr val="00FFFF"/>
              </a:highlight>
            </a:rPr>
            <a:t> </a:t>
          </a:r>
          <a:r>
            <a:rPr lang="ko-KR" altLang="en-US" sz="1200" b="0" i="0" dirty="0">
              <a:highlight>
                <a:srgbClr val="00FFFF"/>
              </a:highlight>
            </a:rPr>
            <a:t> </a:t>
          </a:r>
          <a:endParaRPr lang="en-US" altLang="ko-KR" sz="1200" b="0" i="0" dirty="0">
            <a:highlight>
              <a:srgbClr val="00FFFF"/>
            </a:highlight>
          </a:endParaRP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선형 관계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비선형 회귀는 독립 변수와 종속 변수 간의 관계가 선형이 아닌 경우에 사용됩니다</a:t>
          </a:r>
          <a:r>
            <a:rPr lang="en-US" altLang="ko-KR" sz="1200" b="0" i="0" dirty="0"/>
            <a:t>. </a:t>
          </a:r>
          <a:r>
            <a:rPr lang="ko-KR" altLang="en-US" sz="1200" b="0" i="0" dirty="0"/>
            <a:t>즉</a:t>
          </a:r>
          <a:r>
            <a:rPr lang="en-US" altLang="ko-KR" sz="1200" b="0" i="0" dirty="0"/>
            <a:t>, </a:t>
          </a:r>
          <a:r>
            <a:rPr lang="ko-KR" altLang="en-US" sz="1200" b="0" i="0" dirty="0">
              <a:highlight>
                <a:srgbClr val="FFFF00"/>
              </a:highlight>
            </a:rPr>
            <a:t>변수 간의 관계가 곡선 또는 다른 비선형 형태일 수 있습니다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모델 형태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모델은 주로 다항식</a:t>
          </a:r>
          <a:r>
            <a:rPr lang="en-US" altLang="ko-KR" sz="1200" b="0" i="0" dirty="0"/>
            <a:t>, </a:t>
          </a:r>
          <a:r>
            <a:rPr lang="ko-KR" altLang="en-US" sz="1200" b="0" i="0" dirty="0"/>
            <a:t>지수 함수</a:t>
          </a:r>
          <a:r>
            <a:rPr lang="en-US" altLang="ko-KR" sz="1200" b="0" i="0" dirty="0"/>
            <a:t>, </a:t>
          </a:r>
          <a:r>
            <a:rPr lang="ko-KR" altLang="en-US" sz="1200" b="0" i="0" dirty="0"/>
            <a:t>로그 함수 등의 비선형 함수를 사용하여 나타낼 수 있습니다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용도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데이터가 비선형 관계를 가질 때</a:t>
          </a:r>
          <a:r>
            <a:rPr lang="en-US" altLang="ko-KR" sz="1200" b="0" i="0" dirty="0"/>
            <a:t>, </a:t>
          </a:r>
          <a:r>
            <a:rPr lang="ko-KR" altLang="en-US" sz="1200" b="0" i="0" dirty="0"/>
            <a:t>선형 회귀로는 적절한 모델을 만들기 어려운 경우에 사용됩니다</a:t>
          </a:r>
          <a:r>
            <a:rPr lang="en-US" altLang="ko-KR" sz="1200" b="0" i="0" dirty="0"/>
            <a:t>.</a:t>
          </a:r>
        </a:p>
        <a:p>
          <a:pPr latinLnBrk="1">
            <a:buFont typeface="+mj-lt"/>
            <a:buAutoNum type="arabicPeriod"/>
          </a:pPr>
          <a:r>
            <a:rPr lang="ko-KR" altLang="en-US" sz="1200" b="1" i="0" dirty="0"/>
            <a:t>해석 어려움</a:t>
          </a:r>
          <a:r>
            <a:rPr lang="en-US" altLang="ko-KR" sz="1200" b="1" i="0" dirty="0"/>
            <a:t>:</a:t>
          </a:r>
          <a:r>
            <a:rPr lang="ko-KR" altLang="en-US" sz="1200" b="0" i="0" dirty="0"/>
            <a:t> 비선형 회귀 모델은 일반적으로 해석이 어려울 수 있습니다</a:t>
          </a:r>
          <a:r>
            <a:rPr lang="en-US" altLang="ko-KR" sz="1200" b="0" i="0" dirty="0"/>
            <a:t>. </a:t>
          </a:r>
          <a:r>
            <a:rPr lang="ko-KR" altLang="en-US" sz="1200" b="0" i="0" dirty="0"/>
            <a:t>모델의 복잡성이 증가하면서 각 계수의 해석이 더 복잡해질 수 있습니다</a:t>
          </a:r>
          <a:r>
            <a:rPr lang="en-US" altLang="ko-KR" sz="1200" b="0" i="0" dirty="0"/>
            <a:t>.</a:t>
          </a:r>
          <a:endParaRPr lang="en-US" sz="1200" dirty="0"/>
        </a:p>
      </dgm:t>
    </dgm:pt>
    <dgm:pt modelId="{3801DDD6-4A6C-4984-B4CE-79B0880C2EB1}" type="parTrans" cxnId="{45A7A48B-1F9C-4E75-94B6-F610586FBCFB}">
      <dgm:prSet/>
      <dgm:spPr/>
      <dgm:t>
        <a:bodyPr/>
        <a:lstStyle/>
        <a:p>
          <a:endParaRPr lang="en-US" sz="1200"/>
        </a:p>
      </dgm:t>
    </dgm:pt>
    <dgm:pt modelId="{6A3ED2EA-5536-4DAA-A292-C80F0AA29C12}" type="sibTrans" cxnId="{45A7A48B-1F9C-4E75-94B6-F610586FBCFB}">
      <dgm:prSet/>
      <dgm:spPr/>
      <dgm:t>
        <a:bodyPr/>
        <a:lstStyle/>
        <a:p>
          <a:endParaRPr lang="en-US" sz="1200"/>
        </a:p>
      </dgm:t>
    </dgm:pt>
    <dgm:pt modelId="{5F545D27-C562-4463-99F6-8CC49CA41DB3}" type="pres">
      <dgm:prSet presAssocID="{A2A49720-B696-44F2-A4A2-2F728EA476C2}" presName="vert0" presStyleCnt="0">
        <dgm:presLayoutVars>
          <dgm:dir/>
          <dgm:animOne val="branch"/>
          <dgm:animLvl val="lvl"/>
        </dgm:presLayoutVars>
      </dgm:prSet>
      <dgm:spPr/>
    </dgm:pt>
    <dgm:pt modelId="{46FD65D6-E771-4C24-B845-E57B9118ED5F}" type="pres">
      <dgm:prSet presAssocID="{3C305C5E-1AA2-43D8-A7C2-C2DDDB1EAFDC}" presName="thickLine" presStyleLbl="alignNode1" presStyleIdx="0" presStyleCnt="1"/>
      <dgm:spPr>
        <a:ln>
          <a:solidFill>
            <a:srgbClr val="0070C0"/>
          </a:solidFill>
        </a:ln>
      </dgm:spPr>
    </dgm:pt>
    <dgm:pt modelId="{420A1C1C-F835-4703-87D4-5707BB9F6D47}" type="pres">
      <dgm:prSet presAssocID="{3C305C5E-1AA2-43D8-A7C2-C2DDDB1EAFDC}" presName="horz1" presStyleCnt="0"/>
      <dgm:spPr/>
    </dgm:pt>
    <dgm:pt modelId="{ABE278EC-42CB-4975-B060-B60EAD5B2206}" type="pres">
      <dgm:prSet presAssocID="{3C305C5E-1AA2-43D8-A7C2-C2DDDB1EAFDC}" presName="tx1" presStyleLbl="revTx" presStyleIdx="0" presStyleCnt="1" custScaleY="100098" custLinFactNeighborY="-266"/>
      <dgm:spPr/>
    </dgm:pt>
    <dgm:pt modelId="{8636D084-2940-45A6-B56C-B9F4C841D33A}" type="pres">
      <dgm:prSet presAssocID="{3C305C5E-1AA2-43D8-A7C2-C2DDDB1EAFDC}" presName="vert1" presStyleCnt="0"/>
      <dgm:spPr/>
    </dgm:pt>
  </dgm:ptLst>
  <dgm:cxnLst>
    <dgm:cxn modelId="{45A7A48B-1F9C-4E75-94B6-F610586FBCFB}" srcId="{A2A49720-B696-44F2-A4A2-2F728EA476C2}" destId="{3C305C5E-1AA2-43D8-A7C2-C2DDDB1EAFDC}" srcOrd="0" destOrd="0" parTransId="{3801DDD6-4A6C-4984-B4CE-79B0880C2EB1}" sibTransId="{6A3ED2EA-5536-4DAA-A292-C80F0AA29C12}"/>
    <dgm:cxn modelId="{276EC98F-1D27-471C-A6F7-9153CA2C1D15}" type="presOf" srcId="{A2A49720-B696-44F2-A4A2-2F728EA476C2}" destId="{5F545D27-C562-4463-99F6-8CC49CA41DB3}" srcOrd="0" destOrd="0" presId="urn:microsoft.com/office/officeart/2008/layout/LinedList"/>
    <dgm:cxn modelId="{A45526BF-F0AF-45EF-A682-B4AC4BCBD228}" type="presOf" srcId="{3C305C5E-1AA2-43D8-A7C2-C2DDDB1EAFDC}" destId="{ABE278EC-42CB-4975-B060-B60EAD5B2206}" srcOrd="0" destOrd="0" presId="urn:microsoft.com/office/officeart/2008/layout/LinedList"/>
    <dgm:cxn modelId="{7BF94670-D707-44BF-A6F1-A85DD72A9794}" type="presParOf" srcId="{5F545D27-C562-4463-99F6-8CC49CA41DB3}" destId="{46FD65D6-E771-4C24-B845-E57B9118ED5F}" srcOrd="0" destOrd="0" presId="urn:microsoft.com/office/officeart/2008/layout/LinedList"/>
    <dgm:cxn modelId="{5F482E54-B357-47A6-9F99-E9274251BD9F}" type="presParOf" srcId="{5F545D27-C562-4463-99F6-8CC49CA41DB3}" destId="{420A1C1C-F835-4703-87D4-5707BB9F6D47}" srcOrd="1" destOrd="0" presId="urn:microsoft.com/office/officeart/2008/layout/LinedList"/>
    <dgm:cxn modelId="{8B01BDAA-EE5E-4131-ACC9-001856EDCF0A}" type="presParOf" srcId="{420A1C1C-F835-4703-87D4-5707BB9F6D47}" destId="{ABE278EC-42CB-4975-B060-B60EAD5B2206}" srcOrd="0" destOrd="0" presId="urn:microsoft.com/office/officeart/2008/layout/LinedList"/>
    <dgm:cxn modelId="{C34B82AF-52BC-47E4-B58B-32434712EA56}" type="presParOf" srcId="{420A1C1C-F835-4703-87D4-5707BB9F6D47}" destId="{8636D084-2940-45A6-B56C-B9F4C841D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04B604-F1CE-49FB-B523-6CBB860D006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0C4BA-D8C6-460F-B331-13C4FC37B21D}">
      <dgm:prSet custT="1"/>
      <dgm:spPr/>
      <dgm:t>
        <a:bodyPr/>
        <a:lstStyle/>
        <a:p>
          <a:r>
            <a:rPr lang="ko-KR" sz="1300" i="0" dirty="0">
              <a:highlight>
                <a:srgbClr val="FFFF00"/>
              </a:highlight>
            </a:rPr>
            <a:t>단순 선형 회귀</a:t>
          </a:r>
          <a:r>
            <a:rPr lang="en-US" sz="1300" i="0" dirty="0">
              <a:highlight>
                <a:srgbClr val="FFFF00"/>
              </a:highlight>
            </a:rPr>
            <a:t>(Simple Linear Regression):</a:t>
          </a:r>
          <a:r>
            <a:rPr lang="ko-KR" sz="1300" i="0" dirty="0">
              <a:highlight>
                <a:srgbClr val="FFFF00"/>
              </a:highlight>
            </a:rPr>
            <a:t> </a:t>
          </a:r>
          <a:r>
            <a:rPr lang="ko-KR" sz="1300" i="0" dirty="0"/>
            <a:t>하나의 </a:t>
          </a:r>
          <a:r>
            <a:rPr lang="ko-KR" altLang="en-US" sz="1300" i="0" dirty="0"/>
            <a:t>독립 변수 </a:t>
          </a:r>
          <a:r>
            <a:rPr lang="ko-KR" sz="1300" i="0" dirty="0"/>
            <a:t>와 </a:t>
          </a:r>
          <a:r>
            <a:rPr lang="ko-KR" altLang="en-US" sz="1300" i="0" dirty="0"/>
            <a:t>종속 변수</a:t>
          </a:r>
          <a:r>
            <a:rPr lang="ko-KR" sz="1300" i="0" dirty="0"/>
            <a:t> 간의 선형 관계를 모델링하는 회귀 분석입니다</a:t>
          </a:r>
          <a:r>
            <a:rPr lang="en-US" sz="1300" i="0" dirty="0"/>
            <a:t>.</a:t>
          </a:r>
        </a:p>
        <a:p>
          <a:r>
            <a:rPr lang="es-ES" sz="1300" b="1" i="1" dirty="0"/>
            <a:t>y</a:t>
          </a:r>
          <a:r>
            <a:rPr lang="es-ES" sz="1300" b="1" i="0" dirty="0"/>
            <a:t>=</a:t>
          </a:r>
          <a:r>
            <a:rPr lang="es-ES" sz="1300" b="1" i="1" dirty="0"/>
            <a:t>b</a:t>
          </a:r>
          <a:r>
            <a:rPr lang="es-ES" sz="1300" b="1" i="0" dirty="0"/>
            <a:t>0​+</a:t>
          </a:r>
          <a:r>
            <a:rPr lang="es-ES" sz="1300" b="1" i="1" dirty="0"/>
            <a:t>b</a:t>
          </a:r>
          <a:r>
            <a:rPr lang="es-ES" sz="1300" b="1" i="0" dirty="0"/>
            <a:t>1​⋅</a:t>
          </a:r>
          <a:r>
            <a:rPr lang="es-ES" sz="1300" b="1" i="1" dirty="0"/>
            <a:t>x</a:t>
          </a:r>
          <a:r>
            <a:rPr lang="es-ES" sz="1300" b="1" i="0" dirty="0"/>
            <a:t>+</a:t>
          </a:r>
          <a:r>
            <a:rPr lang="es-ES" sz="1300" b="1" i="1" dirty="0"/>
            <a:t>ϵ  </a:t>
          </a:r>
          <a:r>
            <a:rPr lang="ko-KR" altLang="en-US" sz="1300" b="0" i="0" dirty="0"/>
            <a:t>여기서</a:t>
          </a:r>
          <a:r>
            <a:rPr lang="en-US" altLang="ko-KR" sz="1300" b="0" i="0" dirty="0"/>
            <a:t>, </a:t>
          </a:r>
          <a:r>
            <a:rPr lang="en-US" sz="1300" b="0" i="1" dirty="0"/>
            <a:t>y</a:t>
          </a:r>
          <a:r>
            <a:rPr lang="ko-KR" altLang="en-US" sz="1300" b="0" i="0" dirty="0"/>
            <a:t>는 종속 변수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x</a:t>
          </a:r>
          <a:r>
            <a:rPr lang="ko-KR" altLang="en-US" sz="1300" b="0" i="0" dirty="0"/>
            <a:t>는 단일 독립 변수</a:t>
          </a:r>
          <a:r>
            <a:rPr lang="en-US" altLang="ko-KR" sz="1300" b="0" i="0" dirty="0"/>
            <a:t>, </a:t>
          </a:r>
          <a:r>
            <a:rPr lang="en-US" sz="1300" b="0" i="0" dirty="0"/>
            <a:t>0</a:t>
          </a:r>
          <a:r>
            <a:rPr lang="en-US" sz="1300" b="0" i="1" dirty="0"/>
            <a:t>b</a:t>
          </a:r>
          <a:r>
            <a:rPr lang="en-US" sz="1300" b="0" i="0" dirty="0"/>
            <a:t>0​</a:t>
          </a:r>
          <a:r>
            <a:rPr lang="ko-KR" altLang="en-US" sz="1300" b="0" i="0" dirty="0"/>
            <a:t>은 절편</a:t>
          </a:r>
          <a:r>
            <a:rPr lang="en-US" altLang="ko-KR" sz="1300" b="0" i="0" dirty="0"/>
            <a:t>(</a:t>
          </a:r>
          <a:r>
            <a:rPr lang="en-US" sz="1300" b="0" i="0" dirty="0"/>
            <a:t>intercept), </a:t>
          </a:r>
          <a:r>
            <a:rPr lang="en-US" altLang="ko-KR" sz="1300" b="0" i="1" dirty="0"/>
            <a:t>b</a:t>
          </a:r>
          <a:r>
            <a:rPr lang="en-US" altLang="ko-KR" sz="1300" b="0" i="0" dirty="0"/>
            <a:t>1​</a:t>
          </a:r>
          <a:r>
            <a:rPr lang="ko-KR" altLang="en-US" sz="1300" b="0" i="0" dirty="0"/>
            <a:t>은 독립 변수 </a:t>
          </a:r>
          <a:r>
            <a:rPr lang="en-US" altLang="ko-KR" sz="1300" b="0" i="1" dirty="0"/>
            <a:t>x</a:t>
          </a:r>
          <a:r>
            <a:rPr lang="ko-KR" altLang="en-US" sz="1300" b="0" i="0" dirty="0"/>
            <a:t>에 대한 기울기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ϵ</a:t>
          </a:r>
          <a:r>
            <a:rPr lang="ko-KR" altLang="en-US" sz="1300" b="0" i="0" dirty="0"/>
            <a:t>은 오차 항입니다</a:t>
          </a:r>
          <a:r>
            <a:rPr lang="en-US" altLang="ko-KR" sz="1300" b="0" i="0" dirty="0"/>
            <a:t>.    </a:t>
          </a:r>
          <a:r>
            <a:rPr lang="ko-KR" altLang="en-US" sz="1300" dirty="0"/>
            <a:t>오차 항 </a:t>
          </a:r>
          <a:r>
            <a:rPr lang="en-US" altLang="ko-KR" sz="1300" dirty="0"/>
            <a:t>: </a:t>
          </a:r>
          <a:r>
            <a:rPr lang="en-US" altLang="ko-KR" sz="1300" i="1" dirty="0"/>
            <a:t>ϵ</a:t>
          </a:r>
          <a:r>
            <a:rPr lang="en-US" altLang="ko-KR" sz="1300" dirty="0"/>
            <a:t>=</a:t>
          </a:r>
          <a:r>
            <a:rPr lang="en-US" altLang="ko-KR" sz="1300" i="1" dirty="0"/>
            <a:t>y</a:t>
          </a:r>
          <a:r>
            <a:rPr lang="ko-KR" altLang="en-US" sz="1300" dirty="0"/>
            <a:t>실제​−</a:t>
          </a:r>
          <a:r>
            <a:rPr lang="en-US" altLang="ko-KR" sz="1300" i="1" dirty="0"/>
            <a:t>y</a:t>
          </a:r>
          <a:r>
            <a:rPr lang="ko-KR" altLang="en-US" sz="1300" b="0" i="0" dirty="0"/>
            <a:t>예측​</a:t>
          </a:r>
          <a:br>
            <a:rPr lang="ko-KR" altLang="en-US" sz="1300" b="0" i="0" dirty="0"/>
          </a:br>
          <a:endParaRPr lang="en-US" sz="1300" dirty="0"/>
        </a:p>
      </dgm:t>
    </dgm:pt>
    <dgm:pt modelId="{B21B9EC7-D90F-4440-B930-0EA1CFB3AA4D}" type="parTrans" cxnId="{ACE6B675-7D25-443D-AA1A-437A048627F3}">
      <dgm:prSet/>
      <dgm:spPr/>
      <dgm:t>
        <a:bodyPr/>
        <a:lstStyle/>
        <a:p>
          <a:endParaRPr lang="en-US" sz="1300"/>
        </a:p>
      </dgm:t>
    </dgm:pt>
    <dgm:pt modelId="{42679E42-7124-4E4E-BF67-6D875A602324}" type="sibTrans" cxnId="{ACE6B675-7D25-443D-AA1A-437A048627F3}">
      <dgm:prSet/>
      <dgm:spPr/>
      <dgm:t>
        <a:bodyPr/>
        <a:lstStyle/>
        <a:p>
          <a:endParaRPr lang="en-US" sz="1300"/>
        </a:p>
      </dgm:t>
    </dgm:pt>
    <dgm:pt modelId="{DEDC5610-E793-4634-BD50-C51B3E4E777E}">
      <dgm:prSet custT="1"/>
      <dgm:spPr/>
      <dgm:t>
        <a:bodyPr/>
        <a:lstStyle/>
        <a:p>
          <a:r>
            <a:rPr lang="ko-KR" sz="1300" i="0" dirty="0">
              <a:highlight>
                <a:srgbClr val="FFFF00"/>
              </a:highlight>
            </a:rPr>
            <a:t>다중 선형 회귀</a:t>
          </a:r>
          <a:r>
            <a:rPr lang="en-US" sz="1300" i="0" dirty="0">
              <a:highlight>
                <a:srgbClr val="FFFF00"/>
              </a:highlight>
            </a:rPr>
            <a:t>(Multiple Linear Regression):</a:t>
          </a:r>
          <a:r>
            <a:rPr lang="ko-KR" sz="1300" i="0" dirty="0">
              <a:highlight>
                <a:srgbClr val="FFFF00"/>
              </a:highlight>
            </a:rPr>
            <a:t> </a:t>
          </a:r>
          <a:r>
            <a:rPr lang="ko-KR" sz="1300" i="0" dirty="0"/>
            <a:t>여러 개의 </a:t>
          </a:r>
          <a:r>
            <a:rPr lang="ko-KR" altLang="en-US" sz="1300" i="0" dirty="0"/>
            <a:t>독립</a:t>
          </a:r>
          <a:r>
            <a:rPr lang="ko-KR" sz="1300" i="0" dirty="0"/>
            <a:t> 변수와 </a:t>
          </a:r>
          <a:r>
            <a:rPr lang="ko-KR" altLang="en-US" sz="1300" i="0" dirty="0"/>
            <a:t>종속</a:t>
          </a:r>
          <a:r>
            <a:rPr lang="ko-KR" sz="1300" i="0" dirty="0"/>
            <a:t> 변수 간의 선형 관계를 모델링하는 회귀 분석입니다</a:t>
          </a:r>
          <a:r>
            <a:rPr lang="en-US" sz="1300" i="0" dirty="0"/>
            <a:t>. </a:t>
          </a:r>
        </a:p>
        <a:p>
          <a:r>
            <a:rPr lang="en-US" sz="1300" b="1" i="1" dirty="0"/>
            <a:t>y</a:t>
          </a:r>
          <a:r>
            <a:rPr lang="en-US" sz="1300" b="1" i="0" dirty="0"/>
            <a:t>=</a:t>
          </a:r>
          <a:r>
            <a:rPr lang="en-US" sz="1300" b="1" i="1" dirty="0"/>
            <a:t>b</a:t>
          </a:r>
          <a:r>
            <a:rPr lang="en-US" sz="1300" b="1" i="0" dirty="0"/>
            <a:t>0​+</a:t>
          </a:r>
          <a:r>
            <a:rPr lang="en-US" sz="1300" b="1" i="1" dirty="0"/>
            <a:t>b</a:t>
          </a:r>
          <a:r>
            <a:rPr lang="en-US" sz="1300" b="1" i="0" dirty="0"/>
            <a:t>1​⋅</a:t>
          </a:r>
          <a:r>
            <a:rPr lang="en-US" sz="1300" b="1" i="1" dirty="0"/>
            <a:t>x</a:t>
          </a:r>
          <a:r>
            <a:rPr lang="en-US" sz="1300" b="1" i="0" dirty="0"/>
            <a:t>1​+</a:t>
          </a:r>
          <a:r>
            <a:rPr lang="en-US" sz="1300" b="1" i="1" dirty="0"/>
            <a:t>b</a:t>
          </a:r>
          <a:r>
            <a:rPr lang="en-US" sz="1300" b="1" i="0" dirty="0"/>
            <a:t>2​⋅</a:t>
          </a:r>
          <a:r>
            <a:rPr lang="en-US" sz="1300" b="1" i="1" dirty="0"/>
            <a:t>x</a:t>
          </a:r>
          <a:r>
            <a:rPr lang="en-US" sz="1300" b="1" i="0" dirty="0"/>
            <a:t>2​+…+</a:t>
          </a:r>
          <a:r>
            <a:rPr lang="en-US" sz="1300" b="1" i="1" dirty="0"/>
            <a:t>bn</a:t>
          </a:r>
          <a:r>
            <a:rPr lang="en-US" sz="1300" b="1" i="0" dirty="0"/>
            <a:t>​⋅</a:t>
          </a:r>
          <a:r>
            <a:rPr lang="en-US" sz="1300" b="1" i="1" dirty="0" err="1"/>
            <a:t>xn</a:t>
          </a:r>
          <a:r>
            <a:rPr lang="en-US" sz="1300" b="1" i="0" dirty="0"/>
            <a:t>​+</a:t>
          </a:r>
          <a:r>
            <a:rPr lang="el-GR" sz="1300" b="1" i="1" dirty="0"/>
            <a:t>ϵ</a:t>
          </a:r>
          <a:r>
            <a:rPr lang="en-US" sz="1300" b="1" i="1" dirty="0"/>
            <a:t> </a:t>
          </a:r>
          <a:r>
            <a:rPr lang="ko-KR" altLang="en-US" sz="1300" b="0" i="0" dirty="0"/>
            <a:t>여기서</a:t>
          </a:r>
          <a:r>
            <a:rPr lang="en-US" altLang="ko-KR" sz="1300" b="0" i="0" dirty="0"/>
            <a:t>, </a:t>
          </a:r>
          <a:r>
            <a:rPr lang="en-US" sz="1300" b="0" i="1" dirty="0"/>
            <a:t>y</a:t>
          </a:r>
          <a:r>
            <a:rPr lang="ko-KR" altLang="en-US" sz="1300" b="0" i="0" dirty="0"/>
            <a:t>는 종속 변수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x</a:t>
          </a:r>
          <a:r>
            <a:rPr lang="en-US" altLang="ko-KR" sz="1300" b="0" i="0" dirty="0"/>
            <a:t>1​,</a:t>
          </a:r>
          <a:r>
            <a:rPr lang="en-US" altLang="ko-KR" sz="1300" b="0" i="1" dirty="0"/>
            <a:t>x</a:t>
          </a:r>
          <a:r>
            <a:rPr lang="en-US" altLang="ko-KR" sz="1300" b="0" i="0" dirty="0"/>
            <a:t>2​,…,</a:t>
          </a:r>
          <a:r>
            <a:rPr lang="en-US" altLang="ko-KR" sz="1300" b="0" i="1" dirty="0" err="1"/>
            <a:t>xn</a:t>
          </a:r>
          <a:r>
            <a:rPr lang="ko-KR" altLang="en-US" sz="1300" b="0" i="0" dirty="0"/>
            <a:t>​은 각각의 독립 변수</a:t>
          </a:r>
          <a:r>
            <a:rPr lang="en-US" altLang="ko-KR" sz="1300" b="0" i="0" dirty="0"/>
            <a:t>,</a:t>
          </a:r>
          <a:r>
            <a:rPr lang="en-US" sz="1300" b="0" i="1" dirty="0"/>
            <a:t>b</a:t>
          </a:r>
          <a:r>
            <a:rPr lang="en-US" sz="1300" b="0" i="0" dirty="0"/>
            <a:t>0​</a:t>
          </a:r>
          <a:r>
            <a:rPr lang="ko-KR" altLang="en-US" sz="1300" b="0" i="0" dirty="0"/>
            <a:t>은 절편</a:t>
          </a:r>
          <a:r>
            <a:rPr lang="en-US" altLang="ko-KR" sz="1300" b="0" i="0" dirty="0"/>
            <a:t>(</a:t>
          </a:r>
          <a:r>
            <a:rPr lang="en-US" sz="1300" b="0" i="0" dirty="0"/>
            <a:t>intercept), </a:t>
          </a:r>
          <a:r>
            <a:rPr lang="en-US" altLang="ko-KR" sz="1300" b="0" i="1" dirty="0"/>
            <a:t>b</a:t>
          </a:r>
          <a:r>
            <a:rPr lang="en-US" altLang="ko-KR" sz="1300" b="0" i="0" dirty="0"/>
            <a:t>1​,</a:t>
          </a:r>
          <a:r>
            <a:rPr lang="en-US" altLang="ko-KR" sz="1300" b="0" i="1" dirty="0"/>
            <a:t>b</a:t>
          </a:r>
          <a:r>
            <a:rPr lang="en-US" altLang="ko-KR" sz="1300" b="0" i="0" dirty="0"/>
            <a:t>2​,…,</a:t>
          </a:r>
          <a:r>
            <a:rPr lang="en-US" altLang="ko-KR" sz="1300" b="0" i="1" dirty="0"/>
            <a:t>bn</a:t>
          </a:r>
          <a:r>
            <a:rPr lang="ko-KR" altLang="en-US" sz="1300" b="0" i="0" dirty="0"/>
            <a:t>​은 각 독립 변수의 가중치</a:t>
          </a:r>
          <a:r>
            <a:rPr lang="en-US" altLang="ko-KR" sz="1300" b="0" i="0" dirty="0"/>
            <a:t>,</a:t>
          </a:r>
          <a:r>
            <a:rPr lang="en-US" altLang="ko-KR" sz="1300" b="0" i="1" dirty="0"/>
            <a:t>ϵ</a:t>
          </a:r>
          <a:r>
            <a:rPr lang="ko-KR" altLang="en-US" sz="1300" b="0" i="0" dirty="0"/>
            <a:t>은 오차 항입니다</a:t>
          </a:r>
          <a:endParaRPr lang="en-US" sz="1300" dirty="0"/>
        </a:p>
      </dgm:t>
    </dgm:pt>
    <dgm:pt modelId="{EAEEA13B-87FC-46C0-8B4E-7F723FC208B9}" type="parTrans" cxnId="{C7840975-DD73-4348-A8CE-E9DE8E765C23}">
      <dgm:prSet/>
      <dgm:spPr/>
      <dgm:t>
        <a:bodyPr/>
        <a:lstStyle/>
        <a:p>
          <a:endParaRPr lang="en-US" sz="1300"/>
        </a:p>
      </dgm:t>
    </dgm:pt>
    <dgm:pt modelId="{EC0C1F09-7D35-4DF5-B6E2-C90C8517AAFA}" type="sibTrans" cxnId="{C7840975-DD73-4348-A8CE-E9DE8E765C23}">
      <dgm:prSet/>
      <dgm:spPr/>
      <dgm:t>
        <a:bodyPr/>
        <a:lstStyle/>
        <a:p>
          <a:endParaRPr lang="en-US" sz="1300"/>
        </a:p>
      </dgm:t>
    </dgm:pt>
    <dgm:pt modelId="{01EB4E7C-4C1B-40DE-872C-EDF5B20CF1ED}">
      <dgm:prSet custT="1"/>
      <dgm:spPr/>
      <dgm:t>
        <a:bodyPr/>
        <a:lstStyle/>
        <a:p>
          <a:r>
            <a:rPr lang="ko-KR" sz="1300" i="0" dirty="0" err="1"/>
            <a:t>릿지</a:t>
          </a:r>
          <a:r>
            <a:rPr lang="ko-KR" sz="1300" i="0" dirty="0"/>
            <a:t> 회귀</a:t>
          </a:r>
          <a:r>
            <a:rPr lang="en-US" sz="1300" i="0" dirty="0"/>
            <a:t>(Ridge Regression):</a:t>
          </a:r>
          <a:r>
            <a:rPr lang="ko-KR" sz="1300" i="0" dirty="0"/>
            <a:t> </a:t>
          </a:r>
          <a:r>
            <a:rPr lang="en-US" sz="1300" i="0" dirty="0"/>
            <a:t>L2 </a:t>
          </a:r>
          <a:r>
            <a:rPr lang="ko-KR" sz="1300" i="0" dirty="0"/>
            <a:t>규제를 사용하여 모델의 가중치를 제한하는 선형 회귀의 한 형태입니다</a:t>
          </a:r>
          <a:r>
            <a:rPr lang="en-US" sz="1300" i="0" dirty="0"/>
            <a:t>. </a:t>
          </a:r>
          <a:r>
            <a:rPr lang="ko-KR" sz="1300" i="0" dirty="0"/>
            <a:t>이는 다중 공선성 문제를 완화하고 </a:t>
          </a:r>
          <a:r>
            <a:rPr lang="ko-KR" altLang="en-US" sz="1300" i="0" dirty="0"/>
            <a:t>가중치 크기를 제한하여 </a:t>
          </a:r>
          <a:r>
            <a:rPr lang="ko-KR" sz="1300" i="0" dirty="0"/>
            <a:t>일반화 성능을 향상시킬 수 있습니다</a:t>
          </a:r>
          <a:r>
            <a:rPr lang="en-US" sz="1300" i="0" dirty="0"/>
            <a:t>.                                                                                                    </a:t>
          </a:r>
          <a:r>
            <a:rPr lang="ko-KR" altLang="en-US" sz="1300" i="0" dirty="0"/>
            <a:t>비용함수</a:t>
          </a:r>
          <a:r>
            <a:rPr lang="en-US" altLang="ko-KR" sz="1300" i="0" dirty="0"/>
            <a:t>: </a:t>
          </a:r>
          <a:r>
            <a:rPr lang="en-US" sz="1300" dirty="0"/>
            <a:t>Cost=Least Squares </a:t>
          </a:r>
          <a:r>
            <a:rPr lang="en-US" sz="1300" dirty="0" err="1"/>
            <a:t>Loss+</a:t>
          </a:r>
          <a:r>
            <a:rPr lang="en-US" sz="1300" i="1" dirty="0" err="1"/>
            <a:t>λ</a:t>
          </a:r>
          <a:r>
            <a:rPr lang="en-US" sz="1300" dirty="0" err="1"/>
            <a:t>∑</a:t>
          </a:r>
          <a:r>
            <a:rPr lang="en-US" sz="1300" i="1" dirty="0" err="1"/>
            <a:t>i</a:t>
          </a:r>
          <a:r>
            <a:rPr lang="en-US" sz="1300" dirty="0"/>
            <a:t>=1</a:t>
          </a:r>
          <a:r>
            <a:rPr lang="en-US" sz="1300" i="1" dirty="0"/>
            <a:t>n</a:t>
          </a:r>
          <a:r>
            <a:rPr lang="en-US" sz="1300" dirty="0"/>
            <a:t>​</a:t>
          </a:r>
          <a:r>
            <a:rPr lang="en-US" sz="1300" i="1" dirty="0"/>
            <a:t>w</a:t>
          </a:r>
          <a:r>
            <a:rPr lang="en-US" sz="1300" b="0" i="1" dirty="0"/>
            <a:t>i</a:t>
          </a:r>
          <a:r>
            <a:rPr lang="en-US" sz="1300" b="0" i="0" dirty="0"/>
            <a:t>2​</a:t>
          </a:r>
          <a:endParaRPr lang="en-US" sz="1300" dirty="0"/>
        </a:p>
      </dgm:t>
    </dgm:pt>
    <dgm:pt modelId="{0D69B712-C49E-490D-8C27-641B48A55DC0}" type="parTrans" cxnId="{073C04EF-E2E1-4180-8D65-4D075806EFF5}">
      <dgm:prSet/>
      <dgm:spPr/>
      <dgm:t>
        <a:bodyPr/>
        <a:lstStyle/>
        <a:p>
          <a:endParaRPr lang="en-US" sz="1300"/>
        </a:p>
      </dgm:t>
    </dgm:pt>
    <dgm:pt modelId="{6E0118C0-16A3-4C2B-B976-6348ACD67A9F}" type="sibTrans" cxnId="{073C04EF-E2E1-4180-8D65-4D075806EFF5}">
      <dgm:prSet/>
      <dgm:spPr/>
      <dgm:t>
        <a:bodyPr/>
        <a:lstStyle/>
        <a:p>
          <a:endParaRPr lang="en-US" sz="1300"/>
        </a:p>
      </dgm:t>
    </dgm:pt>
    <dgm:pt modelId="{539A6955-764D-4EA0-97A0-2FCEA137D48E}">
      <dgm:prSet custT="1"/>
      <dgm:spPr/>
      <dgm:t>
        <a:bodyPr/>
        <a:lstStyle/>
        <a:p>
          <a:r>
            <a:rPr lang="ko-KR" altLang="en-US" sz="1300" i="0" dirty="0" err="1"/>
            <a:t>라</a:t>
          </a:r>
          <a:r>
            <a:rPr lang="ko-KR" sz="1300" i="0" dirty="0" err="1"/>
            <a:t>쏘</a:t>
          </a:r>
          <a:r>
            <a:rPr lang="ko-KR" sz="1300" i="0" dirty="0"/>
            <a:t> 회귀</a:t>
          </a:r>
          <a:r>
            <a:rPr lang="en-US" sz="1300" i="0" dirty="0"/>
            <a:t>(Lasso Regression):</a:t>
          </a:r>
          <a:r>
            <a:rPr lang="ko-KR" sz="1300" i="0" dirty="0"/>
            <a:t> </a:t>
          </a:r>
          <a:r>
            <a:rPr lang="en-US" sz="1300" i="0" dirty="0"/>
            <a:t>L1 </a:t>
          </a:r>
          <a:r>
            <a:rPr lang="ko-KR" sz="1300" i="0" dirty="0"/>
            <a:t>규제를 사용하여 모델의 가중치를 제한하는 선형 회귀의 한 형태입니다</a:t>
          </a:r>
          <a:r>
            <a:rPr lang="en-US" sz="1300" i="0" dirty="0"/>
            <a:t>. </a:t>
          </a:r>
          <a:r>
            <a:rPr lang="ko-KR" sz="1300" i="0" dirty="0"/>
            <a:t>일부 특성의 가중치를 정확히 </a:t>
          </a:r>
          <a:r>
            <a:rPr lang="en-US" sz="1300" i="0" dirty="0"/>
            <a:t>0</a:t>
          </a:r>
          <a:r>
            <a:rPr lang="ko-KR" sz="1300" i="0" dirty="0"/>
            <a:t>으로 만들어 변수 선택에 활용됩니다</a:t>
          </a:r>
          <a:r>
            <a:rPr lang="en-US" sz="1300" i="0" dirty="0"/>
            <a:t>.                                                                                                                                                           </a:t>
          </a:r>
          <a:r>
            <a:rPr lang="ko-KR" altLang="en-US" sz="1300" i="0" dirty="0"/>
            <a:t>비용함수</a:t>
          </a:r>
          <a:r>
            <a:rPr lang="en-US" altLang="ko-KR" sz="1300" i="0" dirty="0"/>
            <a:t>: </a:t>
          </a:r>
          <a:r>
            <a:rPr lang="en-US" sz="1300" b="0" i="0" dirty="0"/>
            <a:t>Cost=Least Squares </a:t>
          </a:r>
          <a:r>
            <a:rPr lang="en-US" sz="1300" b="0" i="0" dirty="0" err="1"/>
            <a:t>Loss+</a:t>
          </a:r>
          <a:r>
            <a:rPr lang="en-US" sz="1300" b="0" i="1" dirty="0" err="1"/>
            <a:t>λ</a:t>
          </a:r>
          <a:r>
            <a:rPr lang="en-US" sz="1300" b="0" i="0" dirty="0" err="1"/>
            <a:t>∑</a:t>
          </a:r>
          <a:r>
            <a:rPr lang="en-US" sz="1300" b="0" i="1" dirty="0" err="1"/>
            <a:t>i</a:t>
          </a:r>
          <a:r>
            <a:rPr lang="en-US" sz="1300" b="0" i="0" dirty="0"/>
            <a:t>=1</a:t>
          </a:r>
          <a:r>
            <a:rPr lang="en-US" sz="1300" b="0" i="1" dirty="0"/>
            <a:t>n</a:t>
          </a:r>
          <a:r>
            <a:rPr lang="en-US" sz="1300" b="0" i="0" dirty="0"/>
            <a:t>​∣</a:t>
          </a:r>
          <a:r>
            <a:rPr lang="en-US" sz="1300" b="0" i="1" dirty="0" err="1"/>
            <a:t>wi</a:t>
          </a:r>
          <a:r>
            <a:rPr lang="en-US" sz="1300" b="0" i="0" dirty="0"/>
            <a:t>​∣</a:t>
          </a:r>
          <a:endParaRPr lang="en-US" sz="1300" dirty="0"/>
        </a:p>
      </dgm:t>
    </dgm:pt>
    <dgm:pt modelId="{F738DAC2-AAB1-4312-AAB7-3F7821F87331}" type="parTrans" cxnId="{506FD2DF-C863-48DE-94BE-09FBF585EA4E}">
      <dgm:prSet/>
      <dgm:spPr/>
      <dgm:t>
        <a:bodyPr/>
        <a:lstStyle/>
        <a:p>
          <a:endParaRPr lang="en-US" sz="1300"/>
        </a:p>
      </dgm:t>
    </dgm:pt>
    <dgm:pt modelId="{F5EB9FDD-1057-4FE1-9DEE-C50EFA7796F5}" type="sibTrans" cxnId="{506FD2DF-C863-48DE-94BE-09FBF585EA4E}">
      <dgm:prSet/>
      <dgm:spPr/>
      <dgm:t>
        <a:bodyPr/>
        <a:lstStyle/>
        <a:p>
          <a:endParaRPr lang="en-US" sz="1300"/>
        </a:p>
      </dgm:t>
    </dgm:pt>
    <dgm:pt modelId="{152E9CBC-76AF-40A3-8ECD-09CFB1C9E6DA}">
      <dgm:prSet custT="1"/>
      <dgm:spPr/>
      <dgm:t>
        <a:bodyPr/>
        <a:lstStyle/>
        <a:p>
          <a:r>
            <a:rPr lang="ko-KR" sz="1300" i="0" dirty="0" err="1"/>
            <a:t>엘라스틱넷</a:t>
          </a:r>
          <a:r>
            <a:rPr lang="ko-KR" sz="1300" i="0" dirty="0"/>
            <a:t> 회귀</a:t>
          </a:r>
          <a:r>
            <a:rPr lang="en-US" sz="1300" i="0" dirty="0"/>
            <a:t>(</a:t>
          </a:r>
          <a:r>
            <a:rPr lang="en-US" sz="1300" i="0" dirty="0" err="1"/>
            <a:t>ElasticNet</a:t>
          </a:r>
          <a:r>
            <a:rPr lang="en-US" sz="1300" i="0" dirty="0"/>
            <a:t> Regression):</a:t>
          </a:r>
          <a:r>
            <a:rPr lang="ko-KR" sz="1300" i="0" dirty="0"/>
            <a:t> </a:t>
          </a:r>
          <a:r>
            <a:rPr lang="en-US" sz="1300" i="0" dirty="0"/>
            <a:t>L1</a:t>
          </a:r>
          <a:r>
            <a:rPr lang="ko-KR" sz="1300" i="0" dirty="0"/>
            <a:t>과 </a:t>
          </a:r>
          <a:r>
            <a:rPr lang="en-US" sz="1300" i="0" dirty="0"/>
            <a:t>L2 </a:t>
          </a:r>
          <a:r>
            <a:rPr lang="ko-KR" sz="1300" i="0" dirty="0"/>
            <a:t>규제를 모두 사용하는 선형 회귀의 한 형태로</a:t>
          </a:r>
          <a:r>
            <a:rPr lang="en-US" sz="1300" i="0" dirty="0"/>
            <a:t>, </a:t>
          </a:r>
          <a:r>
            <a:rPr lang="ko-KR" sz="1300" i="0" dirty="0" err="1"/>
            <a:t>릿지와</a:t>
          </a:r>
          <a:r>
            <a:rPr lang="ko-KR" sz="1300" i="0" dirty="0"/>
            <a:t> </a:t>
          </a:r>
          <a:r>
            <a:rPr lang="ko-KR" sz="1300" i="0" dirty="0" err="1"/>
            <a:t>라쏘의</a:t>
          </a:r>
          <a:r>
            <a:rPr lang="ko-KR" sz="1300" i="0" dirty="0"/>
            <a:t> 규제를 혼합합니다</a:t>
          </a:r>
          <a:r>
            <a:rPr lang="en-US" sz="1300" i="0" dirty="0"/>
            <a:t>.                                                                                                                                        </a:t>
          </a:r>
          <a:r>
            <a:rPr lang="ko-KR" altLang="en-US" sz="1300" i="0" dirty="0"/>
            <a:t>비용함수</a:t>
          </a:r>
          <a:r>
            <a:rPr lang="en-US" altLang="ko-KR" sz="1300" i="0" dirty="0"/>
            <a:t>: </a:t>
          </a:r>
          <a:r>
            <a:rPr lang="en-US" sz="1300" dirty="0"/>
            <a:t>Cost=Least Squares Loss+</a:t>
          </a:r>
          <a:r>
            <a:rPr lang="el-GR" sz="1300" i="1" dirty="0"/>
            <a:t>λ</a:t>
          </a:r>
          <a:r>
            <a:rPr lang="el-GR" sz="1300" dirty="0"/>
            <a:t>1​∑</a:t>
          </a:r>
          <a:r>
            <a:rPr lang="en-US" sz="1300" i="1" dirty="0" err="1"/>
            <a:t>i</a:t>
          </a:r>
          <a:r>
            <a:rPr lang="en-US" sz="1300" dirty="0"/>
            <a:t>=1</a:t>
          </a:r>
          <a:r>
            <a:rPr lang="en-US" sz="1300" i="1" dirty="0"/>
            <a:t>n</a:t>
          </a:r>
          <a:r>
            <a:rPr lang="en-US" sz="1300" dirty="0"/>
            <a:t>​∣</a:t>
          </a:r>
          <a:r>
            <a:rPr lang="en-US" sz="1300" i="1" dirty="0" err="1"/>
            <a:t>wi</a:t>
          </a:r>
          <a:r>
            <a:rPr lang="en-US" sz="1300" dirty="0"/>
            <a:t>​∣+</a:t>
          </a:r>
          <a:r>
            <a:rPr lang="el-GR" sz="1300" i="1" dirty="0"/>
            <a:t>λ</a:t>
          </a:r>
          <a:r>
            <a:rPr lang="el-GR" sz="1300" dirty="0"/>
            <a:t>2​∑</a:t>
          </a:r>
          <a:r>
            <a:rPr lang="en-US" sz="1300" i="1" dirty="0" err="1"/>
            <a:t>i</a:t>
          </a:r>
          <a:r>
            <a:rPr lang="en-US" sz="1300" dirty="0"/>
            <a:t>=1</a:t>
          </a:r>
          <a:r>
            <a:rPr lang="en-US" sz="1300" i="1" dirty="0"/>
            <a:t>n</a:t>
          </a:r>
          <a:r>
            <a:rPr lang="en-US" sz="1300" dirty="0"/>
            <a:t>​</a:t>
          </a:r>
          <a:r>
            <a:rPr lang="en-US" sz="1300" i="1" dirty="0"/>
            <a:t>w</a:t>
          </a:r>
          <a:r>
            <a:rPr lang="en-US" sz="1300" b="0" i="1" dirty="0"/>
            <a:t>i</a:t>
          </a:r>
          <a:r>
            <a:rPr lang="en-US" sz="1300" b="0" i="0" dirty="0"/>
            <a:t>2​</a:t>
          </a:r>
          <a:br>
            <a:rPr lang="en-US" sz="1300" b="0" i="0" dirty="0"/>
          </a:br>
          <a:endParaRPr lang="en-US" sz="1300" dirty="0"/>
        </a:p>
      </dgm:t>
    </dgm:pt>
    <dgm:pt modelId="{7ECF9D96-2A30-42FA-A876-9A46B4FDFCD2}" type="parTrans" cxnId="{21B78E6B-33F4-49BE-973B-A22FBFD6DFAC}">
      <dgm:prSet/>
      <dgm:spPr/>
      <dgm:t>
        <a:bodyPr/>
        <a:lstStyle/>
        <a:p>
          <a:endParaRPr lang="en-US" sz="1300"/>
        </a:p>
      </dgm:t>
    </dgm:pt>
    <dgm:pt modelId="{2E7334EA-4E6E-4DAF-AA82-C84F718611CA}" type="sibTrans" cxnId="{21B78E6B-33F4-49BE-973B-A22FBFD6DFAC}">
      <dgm:prSet/>
      <dgm:spPr/>
      <dgm:t>
        <a:bodyPr/>
        <a:lstStyle/>
        <a:p>
          <a:endParaRPr lang="en-US" sz="1300"/>
        </a:p>
      </dgm:t>
    </dgm:pt>
    <dgm:pt modelId="{B668324E-6D13-4607-89DC-0CCE82406241}" type="pres">
      <dgm:prSet presAssocID="{8504B604-F1CE-49FB-B523-6CBB860D0061}" presName="vert0" presStyleCnt="0">
        <dgm:presLayoutVars>
          <dgm:dir/>
          <dgm:animOne val="branch"/>
          <dgm:animLvl val="lvl"/>
        </dgm:presLayoutVars>
      </dgm:prSet>
      <dgm:spPr/>
    </dgm:pt>
    <dgm:pt modelId="{90904614-15F4-4944-82AE-F691BEA5818B}" type="pres">
      <dgm:prSet presAssocID="{A160C4BA-D8C6-460F-B331-13C4FC37B21D}" presName="thickLine" presStyleLbl="alignNode1" presStyleIdx="0" presStyleCnt="5"/>
      <dgm:spPr/>
    </dgm:pt>
    <dgm:pt modelId="{AB579BAE-473F-437B-81D0-6ADE26246495}" type="pres">
      <dgm:prSet presAssocID="{A160C4BA-D8C6-460F-B331-13C4FC37B21D}" presName="horz1" presStyleCnt="0"/>
      <dgm:spPr/>
    </dgm:pt>
    <dgm:pt modelId="{F84F074B-757A-4600-8E0F-DBBA677AAD48}" type="pres">
      <dgm:prSet presAssocID="{A160C4BA-D8C6-460F-B331-13C4FC37B21D}" presName="tx1" presStyleLbl="revTx" presStyleIdx="0" presStyleCnt="5"/>
      <dgm:spPr/>
    </dgm:pt>
    <dgm:pt modelId="{D2F902CD-24EE-4FA2-B389-4530CCE84DDD}" type="pres">
      <dgm:prSet presAssocID="{A160C4BA-D8C6-460F-B331-13C4FC37B21D}" presName="vert1" presStyleCnt="0"/>
      <dgm:spPr/>
    </dgm:pt>
    <dgm:pt modelId="{4B7DB205-A25A-4B7D-9F04-213CDCA3DBC7}" type="pres">
      <dgm:prSet presAssocID="{DEDC5610-E793-4634-BD50-C51B3E4E777E}" presName="thickLine" presStyleLbl="alignNode1" presStyleIdx="1" presStyleCnt="5"/>
      <dgm:spPr/>
    </dgm:pt>
    <dgm:pt modelId="{0C48F7C3-0178-4BCD-801E-AC8F663F649B}" type="pres">
      <dgm:prSet presAssocID="{DEDC5610-E793-4634-BD50-C51B3E4E777E}" presName="horz1" presStyleCnt="0"/>
      <dgm:spPr/>
    </dgm:pt>
    <dgm:pt modelId="{07F6CD4A-4F2B-4AC6-BA26-91B91F437AE3}" type="pres">
      <dgm:prSet presAssocID="{DEDC5610-E793-4634-BD50-C51B3E4E777E}" presName="tx1" presStyleLbl="revTx" presStyleIdx="1" presStyleCnt="5"/>
      <dgm:spPr/>
    </dgm:pt>
    <dgm:pt modelId="{E3A4829B-D74D-4F01-A279-9607E1008B04}" type="pres">
      <dgm:prSet presAssocID="{DEDC5610-E793-4634-BD50-C51B3E4E777E}" presName="vert1" presStyleCnt="0"/>
      <dgm:spPr/>
    </dgm:pt>
    <dgm:pt modelId="{BADEABE6-2356-45AA-A552-9D2DED92844E}" type="pres">
      <dgm:prSet presAssocID="{01EB4E7C-4C1B-40DE-872C-EDF5B20CF1ED}" presName="thickLine" presStyleLbl="alignNode1" presStyleIdx="2" presStyleCnt="5"/>
      <dgm:spPr/>
    </dgm:pt>
    <dgm:pt modelId="{5C346CCA-9497-4971-96A3-4C22D4DA6CED}" type="pres">
      <dgm:prSet presAssocID="{01EB4E7C-4C1B-40DE-872C-EDF5B20CF1ED}" presName="horz1" presStyleCnt="0"/>
      <dgm:spPr/>
    </dgm:pt>
    <dgm:pt modelId="{A67F1E65-DE49-41B7-92E7-8FC58775CC5D}" type="pres">
      <dgm:prSet presAssocID="{01EB4E7C-4C1B-40DE-872C-EDF5B20CF1ED}" presName="tx1" presStyleLbl="revTx" presStyleIdx="2" presStyleCnt="5"/>
      <dgm:spPr/>
    </dgm:pt>
    <dgm:pt modelId="{F2A97139-C33E-48D1-9E14-D8F210C18307}" type="pres">
      <dgm:prSet presAssocID="{01EB4E7C-4C1B-40DE-872C-EDF5B20CF1ED}" presName="vert1" presStyleCnt="0"/>
      <dgm:spPr/>
    </dgm:pt>
    <dgm:pt modelId="{96772D98-1188-4F38-A0CC-2F8D48812D32}" type="pres">
      <dgm:prSet presAssocID="{539A6955-764D-4EA0-97A0-2FCEA137D48E}" presName="thickLine" presStyleLbl="alignNode1" presStyleIdx="3" presStyleCnt="5"/>
      <dgm:spPr/>
    </dgm:pt>
    <dgm:pt modelId="{C1017E5D-7676-491E-8DB4-48D8BC6BF0BA}" type="pres">
      <dgm:prSet presAssocID="{539A6955-764D-4EA0-97A0-2FCEA137D48E}" presName="horz1" presStyleCnt="0"/>
      <dgm:spPr/>
    </dgm:pt>
    <dgm:pt modelId="{978D52B9-5C26-4C5D-A83B-FC7C322D84B4}" type="pres">
      <dgm:prSet presAssocID="{539A6955-764D-4EA0-97A0-2FCEA137D48E}" presName="tx1" presStyleLbl="revTx" presStyleIdx="3" presStyleCnt="5"/>
      <dgm:spPr/>
    </dgm:pt>
    <dgm:pt modelId="{9078D8BC-FFA0-4B8E-BC79-9EE6902EF943}" type="pres">
      <dgm:prSet presAssocID="{539A6955-764D-4EA0-97A0-2FCEA137D48E}" presName="vert1" presStyleCnt="0"/>
      <dgm:spPr/>
    </dgm:pt>
    <dgm:pt modelId="{4975860F-94D3-49C8-BBC1-CDA7F2D6FFE1}" type="pres">
      <dgm:prSet presAssocID="{152E9CBC-76AF-40A3-8ECD-09CFB1C9E6DA}" presName="thickLine" presStyleLbl="alignNode1" presStyleIdx="4" presStyleCnt="5"/>
      <dgm:spPr/>
    </dgm:pt>
    <dgm:pt modelId="{44F6A8F4-0AFA-43B2-94BE-23591E61DCEE}" type="pres">
      <dgm:prSet presAssocID="{152E9CBC-76AF-40A3-8ECD-09CFB1C9E6DA}" presName="horz1" presStyleCnt="0"/>
      <dgm:spPr/>
    </dgm:pt>
    <dgm:pt modelId="{E93D6634-D2EA-436E-976E-9F08C7F21E6F}" type="pres">
      <dgm:prSet presAssocID="{152E9CBC-76AF-40A3-8ECD-09CFB1C9E6DA}" presName="tx1" presStyleLbl="revTx" presStyleIdx="4" presStyleCnt="5"/>
      <dgm:spPr/>
    </dgm:pt>
    <dgm:pt modelId="{D44306AA-1919-4182-8088-A5D06DF0D73B}" type="pres">
      <dgm:prSet presAssocID="{152E9CBC-76AF-40A3-8ECD-09CFB1C9E6DA}" presName="vert1" presStyleCnt="0"/>
      <dgm:spPr/>
    </dgm:pt>
  </dgm:ptLst>
  <dgm:cxnLst>
    <dgm:cxn modelId="{D8FF165F-A7F2-4B87-A4FA-8BCC9875E68D}" type="presOf" srcId="{A160C4BA-D8C6-460F-B331-13C4FC37B21D}" destId="{F84F074B-757A-4600-8E0F-DBBA677AAD48}" srcOrd="0" destOrd="0" presId="urn:microsoft.com/office/officeart/2008/layout/LinedList"/>
    <dgm:cxn modelId="{21B78E6B-33F4-49BE-973B-A22FBFD6DFAC}" srcId="{8504B604-F1CE-49FB-B523-6CBB860D0061}" destId="{152E9CBC-76AF-40A3-8ECD-09CFB1C9E6DA}" srcOrd="4" destOrd="0" parTransId="{7ECF9D96-2A30-42FA-A876-9A46B4FDFCD2}" sibTransId="{2E7334EA-4E6E-4DAF-AA82-C84F718611CA}"/>
    <dgm:cxn modelId="{C7840975-DD73-4348-A8CE-E9DE8E765C23}" srcId="{8504B604-F1CE-49FB-B523-6CBB860D0061}" destId="{DEDC5610-E793-4634-BD50-C51B3E4E777E}" srcOrd="1" destOrd="0" parTransId="{EAEEA13B-87FC-46C0-8B4E-7F723FC208B9}" sibTransId="{EC0C1F09-7D35-4DF5-B6E2-C90C8517AAFA}"/>
    <dgm:cxn modelId="{ACE6B675-7D25-443D-AA1A-437A048627F3}" srcId="{8504B604-F1CE-49FB-B523-6CBB860D0061}" destId="{A160C4BA-D8C6-460F-B331-13C4FC37B21D}" srcOrd="0" destOrd="0" parTransId="{B21B9EC7-D90F-4440-B930-0EA1CFB3AA4D}" sibTransId="{42679E42-7124-4E4E-BF67-6D875A602324}"/>
    <dgm:cxn modelId="{28FF9188-21BD-4FB9-BD95-4408807E5221}" type="presOf" srcId="{01EB4E7C-4C1B-40DE-872C-EDF5B20CF1ED}" destId="{A67F1E65-DE49-41B7-92E7-8FC58775CC5D}" srcOrd="0" destOrd="0" presId="urn:microsoft.com/office/officeart/2008/layout/LinedList"/>
    <dgm:cxn modelId="{21B0D59F-C811-4495-BAFC-AC1BB1ADD0EB}" type="presOf" srcId="{539A6955-764D-4EA0-97A0-2FCEA137D48E}" destId="{978D52B9-5C26-4C5D-A83B-FC7C322D84B4}" srcOrd="0" destOrd="0" presId="urn:microsoft.com/office/officeart/2008/layout/LinedList"/>
    <dgm:cxn modelId="{EE096FAC-F7F1-4611-8B29-C6EC522C0B06}" type="presOf" srcId="{152E9CBC-76AF-40A3-8ECD-09CFB1C9E6DA}" destId="{E93D6634-D2EA-436E-976E-9F08C7F21E6F}" srcOrd="0" destOrd="0" presId="urn:microsoft.com/office/officeart/2008/layout/LinedList"/>
    <dgm:cxn modelId="{FAC035CE-A17F-45A8-AB5E-D9DA1D7A67AD}" type="presOf" srcId="{DEDC5610-E793-4634-BD50-C51B3E4E777E}" destId="{07F6CD4A-4F2B-4AC6-BA26-91B91F437AE3}" srcOrd="0" destOrd="0" presId="urn:microsoft.com/office/officeart/2008/layout/LinedList"/>
    <dgm:cxn modelId="{506FD2DF-C863-48DE-94BE-09FBF585EA4E}" srcId="{8504B604-F1CE-49FB-B523-6CBB860D0061}" destId="{539A6955-764D-4EA0-97A0-2FCEA137D48E}" srcOrd="3" destOrd="0" parTransId="{F738DAC2-AAB1-4312-AAB7-3F7821F87331}" sibTransId="{F5EB9FDD-1057-4FE1-9DEE-C50EFA7796F5}"/>
    <dgm:cxn modelId="{8DC1C4E1-0F8B-4986-9AA7-F6CB7BAD3847}" type="presOf" srcId="{8504B604-F1CE-49FB-B523-6CBB860D0061}" destId="{B668324E-6D13-4607-89DC-0CCE82406241}" srcOrd="0" destOrd="0" presId="urn:microsoft.com/office/officeart/2008/layout/LinedList"/>
    <dgm:cxn modelId="{073C04EF-E2E1-4180-8D65-4D075806EFF5}" srcId="{8504B604-F1CE-49FB-B523-6CBB860D0061}" destId="{01EB4E7C-4C1B-40DE-872C-EDF5B20CF1ED}" srcOrd="2" destOrd="0" parTransId="{0D69B712-C49E-490D-8C27-641B48A55DC0}" sibTransId="{6E0118C0-16A3-4C2B-B976-6348ACD67A9F}"/>
    <dgm:cxn modelId="{F8CFE541-2A07-4A06-9845-B72A66E99330}" type="presParOf" srcId="{B668324E-6D13-4607-89DC-0CCE82406241}" destId="{90904614-15F4-4944-82AE-F691BEA5818B}" srcOrd="0" destOrd="0" presId="urn:microsoft.com/office/officeart/2008/layout/LinedList"/>
    <dgm:cxn modelId="{EEA45DC2-EF38-4FCA-B166-7A54D0ECBED3}" type="presParOf" srcId="{B668324E-6D13-4607-89DC-0CCE82406241}" destId="{AB579BAE-473F-437B-81D0-6ADE26246495}" srcOrd="1" destOrd="0" presId="urn:microsoft.com/office/officeart/2008/layout/LinedList"/>
    <dgm:cxn modelId="{4C5CE64B-50B2-451A-ADB0-965BA2A0CAD1}" type="presParOf" srcId="{AB579BAE-473F-437B-81D0-6ADE26246495}" destId="{F84F074B-757A-4600-8E0F-DBBA677AAD48}" srcOrd="0" destOrd="0" presId="urn:microsoft.com/office/officeart/2008/layout/LinedList"/>
    <dgm:cxn modelId="{7A4FE403-8169-4BBB-9992-FE26B1A9FDF4}" type="presParOf" srcId="{AB579BAE-473F-437B-81D0-6ADE26246495}" destId="{D2F902CD-24EE-4FA2-B389-4530CCE84DDD}" srcOrd="1" destOrd="0" presId="urn:microsoft.com/office/officeart/2008/layout/LinedList"/>
    <dgm:cxn modelId="{A3F9B30F-C198-4D6C-9493-DD485A386D49}" type="presParOf" srcId="{B668324E-6D13-4607-89DC-0CCE82406241}" destId="{4B7DB205-A25A-4B7D-9F04-213CDCA3DBC7}" srcOrd="2" destOrd="0" presId="urn:microsoft.com/office/officeart/2008/layout/LinedList"/>
    <dgm:cxn modelId="{E99A3349-6583-4801-8BA7-565F1CC85082}" type="presParOf" srcId="{B668324E-6D13-4607-89DC-0CCE82406241}" destId="{0C48F7C3-0178-4BCD-801E-AC8F663F649B}" srcOrd="3" destOrd="0" presId="urn:microsoft.com/office/officeart/2008/layout/LinedList"/>
    <dgm:cxn modelId="{59853DB7-4486-4D6F-98CC-DCE91544B947}" type="presParOf" srcId="{0C48F7C3-0178-4BCD-801E-AC8F663F649B}" destId="{07F6CD4A-4F2B-4AC6-BA26-91B91F437AE3}" srcOrd="0" destOrd="0" presId="urn:microsoft.com/office/officeart/2008/layout/LinedList"/>
    <dgm:cxn modelId="{8649ED7B-5B62-400F-A124-B7230BAF054B}" type="presParOf" srcId="{0C48F7C3-0178-4BCD-801E-AC8F663F649B}" destId="{E3A4829B-D74D-4F01-A279-9607E1008B04}" srcOrd="1" destOrd="0" presId="urn:microsoft.com/office/officeart/2008/layout/LinedList"/>
    <dgm:cxn modelId="{5BAAB56D-0543-46B2-A75F-E3769E3B413E}" type="presParOf" srcId="{B668324E-6D13-4607-89DC-0CCE82406241}" destId="{BADEABE6-2356-45AA-A552-9D2DED92844E}" srcOrd="4" destOrd="0" presId="urn:microsoft.com/office/officeart/2008/layout/LinedList"/>
    <dgm:cxn modelId="{B04751A5-4BAF-4F2E-947C-3498E723B953}" type="presParOf" srcId="{B668324E-6D13-4607-89DC-0CCE82406241}" destId="{5C346CCA-9497-4971-96A3-4C22D4DA6CED}" srcOrd="5" destOrd="0" presId="urn:microsoft.com/office/officeart/2008/layout/LinedList"/>
    <dgm:cxn modelId="{76F626E3-1825-4475-BE29-A94A331C4EFF}" type="presParOf" srcId="{5C346CCA-9497-4971-96A3-4C22D4DA6CED}" destId="{A67F1E65-DE49-41B7-92E7-8FC58775CC5D}" srcOrd="0" destOrd="0" presId="urn:microsoft.com/office/officeart/2008/layout/LinedList"/>
    <dgm:cxn modelId="{79EAA483-6061-403B-8087-DFC1B1F59523}" type="presParOf" srcId="{5C346CCA-9497-4971-96A3-4C22D4DA6CED}" destId="{F2A97139-C33E-48D1-9E14-D8F210C18307}" srcOrd="1" destOrd="0" presId="urn:microsoft.com/office/officeart/2008/layout/LinedList"/>
    <dgm:cxn modelId="{A1D37190-96B9-4144-9CAD-FB71B9A31EEF}" type="presParOf" srcId="{B668324E-6D13-4607-89DC-0CCE82406241}" destId="{96772D98-1188-4F38-A0CC-2F8D48812D32}" srcOrd="6" destOrd="0" presId="urn:microsoft.com/office/officeart/2008/layout/LinedList"/>
    <dgm:cxn modelId="{E7FF4316-5535-4C9E-9A96-7E62BBC30A72}" type="presParOf" srcId="{B668324E-6D13-4607-89DC-0CCE82406241}" destId="{C1017E5D-7676-491E-8DB4-48D8BC6BF0BA}" srcOrd="7" destOrd="0" presId="urn:microsoft.com/office/officeart/2008/layout/LinedList"/>
    <dgm:cxn modelId="{1A9E4525-454A-47D7-9E4F-8B48C8CF17DA}" type="presParOf" srcId="{C1017E5D-7676-491E-8DB4-48D8BC6BF0BA}" destId="{978D52B9-5C26-4C5D-A83B-FC7C322D84B4}" srcOrd="0" destOrd="0" presId="urn:microsoft.com/office/officeart/2008/layout/LinedList"/>
    <dgm:cxn modelId="{03E3029F-22AE-4F86-9E0B-ABA73B5A7A33}" type="presParOf" srcId="{C1017E5D-7676-491E-8DB4-48D8BC6BF0BA}" destId="{9078D8BC-FFA0-4B8E-BC79-9EE6902EF943}" srcOrd="1" destOrd="0" presId="urn:microsoft.com/office/officeart/2008/layout/LinedList"/>
    <dgm:cxn modelId="{4490A333-D536-4A8A-A565-7C122D637765}" type="presParOf" srcId="{B668324E-6D13-4607-89DC-0CCE82406241}" destId="{4975860F-94D3-49C8-BBC1-CDA7F2D6FFE1}" srcOrd="8" destOrd="0" presId="urn:microsoft.com/office/officeart/2008/layout/LinedList"/>
    <dgm:cxn modelId="{F5AA8D68-DA8E-44AF-9654-D599B6D72A83}" type="presParOf" srcId="{B668324E-6D13-4607-89DC-0CCE82406241}" destId="{44F6A8F4-0AFA-43B2-94BE-23591E61DCEE}" srcOrd="9" destOrd="0" presId="urn:microsoft.com/office/officeart/2008/layout/LinedList"/>
    <dgm:cxn modelId="{5B264BA4-1CA0-4EC5-9691-A9BC628ACC2D}" type="presParOf" srcId="{44F6A8F4-0AFA-43B2-94BE-23591E61DCEE}" destId="{E93D6634-D2EA-436E-976E-9F08C7F21E6F}" srcOrd="0" destOrd="0" presId="urn:microsoft.com/office/officeart/2008/layout/LinedList"/>
    <dgm:cxn modelId="{B2B835E6-9916-4AC3-9635-484DC68958E8}" type="presParOf" srcId="{44F6A8F4-0AFA-43B2-94BE-23591E61DCEE}" destId="{D44306AA-1919-4182-8088-A5D06DF0D7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EC9FA5-C74A-46B2-AA25-59227AF5BAD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7A9D3-DB93-4FC7-9EC8-E41CC2F140F6}">
      <dgm:prSet custT="1"/>
      <dgm:spPr/>
      <dgm:t>
        <a:bodyPr/>
        <a:lstStyle/>
        <a:p>
          <a:r>
            <a:rPr lang="ko-KR" sz="1300" i="0" dirty="0">
              <a:highlight>
                <a:srgbClr val="FFFF00"/>
              </a:highlight>
            </a:rPr>
            <a:t>다항 회귀</a:t>
          </a:r>
          <a:r>
            <a:rPr lang="en-US" sz="1300" i="0" dirty="0">
              <a:highlight>
                <a:srgbClr val="FFFF00"/>
              </a:highlight>
            </a:rPr>
            <a:t>(Polynomial Regression):</a:t>
          </a:r>
          <a:r>
            <a:rPr lang="ko-KR" sz="1300" i="0" dirty="0">
              <a:highlight>
                <a:srgbClr val="FFFF00"/>
              </a:highlight>
            </a:rPr>
            <a:t> 입력 변수의 다항식 함수를 사용하여 선형 회귀 모델을 확장하는 방법입니다</a:t>
          </a:r>
          <a:r>
            <a:rPr lang="en-US" sz="1300" i="0" dirty="0">
              <a:highlight>
                <a:srgbClr val="FFFF00"/>
              </a:highlight>
            </a:rPr>
            <a:t>. </a:t>
          </a:r>
          <a:r>
            <a:rPr lang="ko-KR" sz="1300" i="0" dirty="0">
              <a:highlight>
                <a:srgbClr val="FFFF00"/>
              </a:highlight>
            </a:rPr>
            <a:t>다항식 차수를 조절함으로써 비선형 관계를 모델링할 수 있습니다</a:t>
          </a:r>
          <a:r>
            <a:rPr lang="en-US" sz="1300" i="0" dirty="0">
              <a:highlight>
                <a:srgbClr val="FFFF00"/>
              </a:highlight>
            </a:rPr>
            <a:t>.</a:t>
          </a:r>
          <a:r>
            <a:rPr lang="en-US" sz="1300" i="0" dirty="0"/>
            <a:t>                                                                                                                </a:t>
          </a:r>
          <a:r>
            <a:rPr lang="es-ES" sz="1300" b="1" i="1" dirty="0"/>
            <a:t>y</a:t>
          </a:r>
          <a:r>
            <a:rPr lang="es-ES" sz="1300" b="1" i="0" dirty="0"/>
            <a:t>=</a:t>
          </a:r>
          <a:r>
            <a:rPr lang="es-ES" sz="1300" b="1" i="1" dirty="0"/>
            <a:t>b</a:t>
          </a:r>
          <a:r>
            <a:rPr lang="es-ES" sz="1300" b="1" i="0" dirty="0"/>
            <a:t>0​+</a:t>
          </a:r>
          <a:r>
            <a:rPr lang="es-ES" sz="1300" b="1" i="1" dirty="0"/>
            <a:t>b</a:t>
          </a:r>
          <a:r>
            <a:rPr lang="es-ES" sz="1300" b="1" i="0" dirty="0"/>
            <a:t>1​</a:t>
          </a:r>
          <a:r>
            <a:rPr lang="es-ES" sz="1300" b="1" i="1" dirty="0"/>
            <a:t>x</a:t>
          </a:r>
          <a:r>
            <a:rPr lang="es-ES" sz="1300" b="1" i="0" dirty="0"/>
            <a:t>+</a:t>
          </a:r>
          <a:r>
            <a:rPr lang="es-ES" sz="1300" b="1" i="1" dirty="0"/>
            <a:t>b</a:t>
          </a:r>
          <a:r>
            <a:rPr lang="es-ES" sz="1300" b="1" i="0" dirty="0"/>
            <a:t>2​</a:t>
          </a:r>
          <a:r>
            <a:rPr lang="es-ES" sz="1300" b="1" i="1" dirty="0"/>
            <a:t>x</a:t>
          </a:r>
          <a:r>
            <a:rPr lang="es-ES" sz="1300" b="1" i="0" dirty="0"/>
            <a:t>2+…+</a:t>
          </a:r>
          <a:r>
            <a:rPr lang="es-ES" sz="1300" b="1" i="1" dirty="0"/>
            <a:t>bn</a:t>
          </a:r>
          <a:r>
            <a:rPr lang="es-ES" sz="1300" b="1" i="0" dirty="0"/>
            <a:t>​</a:t>
          </a:r>
          <a:r>
            <a:rPr lang="es-ES" sz="1300" b="1" i="1" dirty="0"/>
            <a:t>xn</a:t>
          </a:r>
          <a:r>
            <a:rPr lang="es-ES" sz="1300" b="1" i="0" dirty="0"/>
            <a:t>+</a:t>
          </a:r>
          <a:r>
            <a:rPr lang="es-ES" sz="1300" b="1" i="1" dirty="0"/>
            <a:t>ϵ </a:t>
          </a:r>
          <a:r>
            <a:rPr lang="ko-KR" altLang="en-US" sz="1300" b="0" i="0" dirty="0"/>
            <a:t>여기서 </a:t>
          </a:r>
          <a:r>
            <a:rPr lang="en-US" altLang="ko-KR" sz="1300" b="0" i="1" dirty="0"/>
            <a:t>y</a:t>
          </a:r>
          <a:r>
            <a:rPr lang="ko-KR" altLang="en-US" sz="1300" b="0" i="0" dirty="0"/>
            <a:t>는 종속 변수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x</a:t>
          </a:r>
          <a:r>
            <a:rPr lang="ko-KR" altLang="en-US" sz="1300" b="0" i="0" dirty="0"/>
            <a:t>는 독립 변수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b</a:t>
          </a:r>
          <a:r>
            <a:rPr lang="en-US" altLang="ko-KR" sz="1300" b="0" i="0" dirty="0"/>
            <a:t>0​,</a:t>
          </a:r>
          <a:r>
            <a:rPr lang="en-US" altLang="ko-KR" sz="1300" b="0" i="1" dirty="0"/>
            <a:t>b</a:t>
          </a:r>
          <a:r>
            <a:rPr lang="en-US" altLang="ko-KR" sz="1300" b="0" i="0" dirty="0"/>
            <a:t>1​,…,</a:t>
          </a:r>
          <a:r>
            <a:rPr lang="en-US" altLang="ko-KR" sz="1300" b="0" i="1" dirty="0"/>
            <a:t>bn</a:t>
          </a:r>
          <a:r>
            <a:rPr lang="ko-KR" altLang="en-US" sz="1300" b="0" i="0" dirty="0"/>
            <a:t>​은 회귀 계수 또는 가중치</a:t>
          </a:r>
          <a:r>
            <a:rPr lang="en-US" altLang="ko-KR" sz="1300" b="0" i="0" dirty="0"/>
            <a:t>, </a:t>
          </a:r>
          <a:r>
            <a:rPr lang="en-US" altLang="ko-KR" sz="1300" b="0" i="1" dirty="0"/>
            <a:t>n</a:t>
          </a:r>
          <a:r>
            <a:rPr lang="ko-KR" altLang="en-US" sz="1300" b="0" i="0" dirty="0"/>
            <a:t>은 다항식의 차수를 나타냅니다</a:t>
          </a:r>
          <a:r>
            <a:rPr lang="en-US" altLang="ko-KR" sz="1300" b="0" i="0" dirty="0"/>
            <a:t>.</a:t>
          </a:r>
          <a:endParaRPr lang="en-US" sz="1300" dirty="0"/>
        </a:p>
      </dgm:t>
    </dgm:pt>
    <dgm:pt modelId="{954280E2-3DF4-418E-ADB9-5988C0DE2197}" type="parTrans" cxnId="{1916F7B7-0F90-425D-AE89-351A539ABCBA}">
      <dgm:prSet/>
      <dgm:spPr/>
      <dgm:t>
        <a:bodyPr/>
        <a:lstStyle/>
        <a:p>
          <a:endParaRPr lang="en-US" sz="1300"/>
        </a:p>
      </dgm:t>
    </dgm:pt>
    <dgm:pt modelId="{9FEFD1F7-4DC6-4ED3-B055-EBFB4084D138}" type="sibTrans" cxnId="{1916F7B7-0F90-425D-AE89-351A539ABCBA}">
      <dgm:prSet/>
      <dgm:spPr/>
      <dgm:t>
        <a:bodyPr/>
        <a:lstStyle/>
        <a:p>
          <a:endParaRPr lang="en-US" sz="1300"/>
        </a:p>
      </dgm:t>
    </dgm:pt>
    <dgm:pt modelId="{D705C97D-7F32-4673-A4C5-56157FAC646E}">
      <dgm:prSet custT="1"/>
      <dgm:spPr/>
      <dgm:t>
        <a:bodyPr/>
        <a:lstStyle/>
        <a:p>
          <a:r>
            <a:rPr lang="ko-KR" sz="1300" i="0"/>
            <a:t>지수 함수 회귀</a:t>
          </a:r>
          <a:r>
            <a:rPr lang="en-US" sz="1300" i="0"/>
            <a:t>(Exponential Regression):</a:t>
          </a:r>
          <a:r>
            <a:rPr lang="ko-KR" sz="1300" i="0"/>
            <a:t> 종속 변수와 독립 변수 간의 지수 함수 형태의 관계를 모델링하는 회귀입니다</a:t>
          </a:r>
          <a:r>
            <a:rPr lang="en-US" sz="1300" i="0"/>
            <a:t>.</a:t>
          </a:r>
          <a:endParaRPr lang="en-US" sz="1300"/>
        </a:p>
      </dgm:t>
    </dgm:pt>
    <dgm:pt modelId="{17024F51-FC63-4645-955B-45F10DB7F08E}" type="parTrans" cxnId="{049482CC-1B96-4D77-BC6E-96E4BECAE82A}">
      <dgm:prSet/>
      <dgm:spPr/>
      <dgm:t>
        <a:bodyPr/>
        <a:lstStyle/>
        <a:p>
          <a:endParaRPr lang="en-US" sz="1300"/>
        </a:p>
      </dgm:t>
    </dgm:pt>
    <dgm:pt modelId="{28F3BF79-5633-4152-95AE-F933F1EEDC3A}" type="sibTrans" cxnId="{049482CC-1B96-4D77-BC6E-96E4BECAE82A}">
      <dgm:prSet/>
      <dgm:spPr/>
      <dgm:t>
        <a:bodyPr/>
        <a:lstStyle/>
        <a:p>
          <a:endParaRPr lang="en-US" sz="1300"/>
        </a:p>
      </dgm:t>
    </dgm:pt>
    <dgm:pt modelId="{B37B12A8-B00E-488F-A4FD-6D33A17ECAAB}">
      <dgm:prSet custT="1"/>
      <dgm:spPr/>
      <dgm:t>
        <a:bodyPr/>
        <a:lstStyle/>
        <a:p>
          <a:r>
            <a:rPr lang="ko-KR" altLang="en-US" sz="1300" b="0" i="0" dirty="0" err="1"/>
            <a:t>가우시안</a:t>
          </a:r>
          <a:r>
            <a:rPr lang="ko-KR" altLang="en-US" sz="1300" b="0" i="0" dirty="0"/>
            <a:t> 프로세스 회귀 </a:t>
          </a:r>
          <a:r>
            <a:rPr lang="en-US" altLang="ko-KR" sz="1300" b="0" i="0" dirty="0"/>
            <a:t>(Gaussian Process Regression):</a:t>
          </a:r>
          <a:r>
            <a:rPr lang="ko-KR" altLang="en-US" sz="1300" b="0" i="0" dirty="0"/>
            <a:t> 확률적인 모델로</a:t>
          </a:r>
          <a:r>
            <a:rPr lang="en-US" altLang="ko-KR" sz="1300" b="0" i="0" dirty="0"/>
            <a:t>, </a:t>
          </a:r>
          <a:r>
            <a:rPr lang="ko-KR" altLang="en-US" sz="1300" b="0" i="0" dirty="0"/>
            <a:t>특히 작은 데이터셋에서 사용되며</a:t>
          </a:r>
          <a:r>
            <a:rPr lang="en-US" altLang="ko-KR" sz="1300" b="0" i="0" dirty="0"/>
            <a:t>, </a:t>
          </a:r>
          <a:r>
            <a:rPr lang="ko-KR" altLang="en-US" sz="1300" b="0" i="0" dirty="0"/>
            <a:t>평균 함수와 공분산 함수를 통해 </a:t>
          </a:r>
          <a:r>
            <a:rPr lang="ko-KR" altLang="en-US" sz="1300" b="0" i="0" dirty="0" err="1"/>
            <a:t>모델링됩니다</a:t>
          </a:r>
          <a:endParaRPr lang="en-US" sz="1300" dirty="0"/>
        </a:p>
      </dgm:t>
    </dgm:pt>
    <dgm:pt modelId="{5D64428E-272D-46D3-96C3-D8B51B3BC1C6}" type="parTrans" cxnId="{D89074DA-7A18-4009-A0D1-F8D026EFF86A}">
      <dgm:prSet/>
      <dgm:spPr/>
      <dgm:t>
        <a:bodyPr/>
        <a:lstStyle/>
        <a:p>
          <a:endParaRPr lang="en-US" sz="1300"/>
        </a:p>
      </dgm:t>
    </dgm:pt>
    <dgm:pt modelId="{DB7B418E-9A11-424A-A636-AAB10028B047}" type="sibTrans" cxnId="{D89074DA-7A18-4009-A0D1-F8D026EFF86A}">
      <dgm:prSet/>
      <dgm:spPr/>
      <dgm:t>
        <a:bodyPr/>
        <a:lstStyle/>
        <a:p>
          <a:endParaRPr lang="en-US" sz="1300"/>
        </a:p>
      </dgm:t>
    </dgm:pt>
    <dgm:pt modelId="{C2B2611D-9725-4617-90FB-0A93B3006D22}">
      <dgm:prSet custT="1"/>
      <dgm:spPr/>
      <dgm:t>
        <a:bodyPr/>
        <a:lstStyle/>
        <a:p>
          <a:pPr latinLnBrk="1"/>
          <a:r>
            <a:rPr lang="ko-KR" altLang="en-US" sz="1300" b="0" i="0" dirty="0"/>
            <a:t>쌍곡선 탄젠트 회귀 </a:t>
          </a:r>
          <a:r>
            <a:rPr lang="en-US" altLang="ko-KR" sz="1300" b="0" i="0" dirty="0"/>
            <a:t>(Hyperbolic Tangent Regression):</a:t>
          </a:r>
          <a:r>
            <a:rPr lang="ko-KR" altLang="en-US" sz="1300" b="0" i="0" dirty="0"/>
            <a:t> 종속 변수를 쌍곡선 탄젠트 함수에 적용하여 값을 출력합니다</a:t>
          </a:r>
          <a:endParaRPr lang="en-US" sz="1300" dirty="0"/>
        </a:p>
      </dgm:t>
    </dgm:pt>
    <dgm:pt modelId="{B6CF4E56-4161-407F-8708-A4FE13FF5210}" type="parTrans" cxnId="{9F56FAEB-BA01-4F13-B63C-0388C01693C7}">
      <dgm:prSet/>
      <dgm:spPr/>
      <dgm:t>
        <a:bodyPr/>
        <a:lstStyle/>
        <a:p>
          <a:endParaRPr lang="en-US" sz="1300"/>
        </a:p>
      </dgm:t>
    </dgm:pt>
    <dgm:pt modelId="{5052E03D-EACC-4512-8105-95000E6D6707}" type="sibTrans" cxnId="{9F56FAEB-BA01-4F13-B63C-0388C01693C7}">
      <dgm:prSet/>
      <dgm:spPr/>
      <dgm:t>
        <a:bodyPr/>
        <a:lstStyle/>
        <a:p>
          <a:endParaRPr lang="en-US" sz="1300"/>
        </a:p>
      </dgm:t>
    </dgm:pt>
    <dgm:pt modelId="{BEC905C9-E756-447F-A38E-31A93A41C133}" type="pres">
      <dgm:prSet presAssocID="{AFEC9FA5-C74A-46B2-AA25-59227AF5BAD4}" presName="vert0" presStyleCnt="0">
        <dgm:presLayoutVars>
          <dgm:dir/>
          <dgm:animOne val="branch"/>
          <dgm:animLvl val="lvl"/>
        </dgm:presLayoutVars>
      </dgm:prSet>
      <dgm:spPr/>
    </dgm:pt>
    <dgm:pt modelId="{8674563F-61B0-4E5A-8F74-183FCC1B558E}" type="pres">
      <dgm:prSet presAssocID="{AB37A9D3-DB93-4FC7-9EC8-E41CC2F140F6}" presName="thickLine" presStyleLbl="alignNode1" presStyleIdx="0" presStyleCnt="4"/>
      <dgm:spPr/>
    </dgm:pt>
    <dgm:pt modelId="{321BA1E1-646C-45CA-97BD-484D0DF0A09C}" type="pres">
      <dgm:prSet presAssocID="{AB37A9D3-DB93-4FC7-9EC8-E41CC2F140F6}" presName="horz1" presStyleCnt="0"/>
      <dgm:spPr/>
    </dgm:pt>
    <dgm:pt modelId="{9B79DF9B-F8B0-4771-B53B-BFAD65517621}" type="pres">
      <dgm:prSet presAssocID="{AB37A9D3-DB93-4FC7-9EC8-E41CC2F140F6}" presName="tx1" presStyleLbl="revTx" presStyleIdx="0" presStyleCnt="4"/>
      <dgm:spPr/>
    </dgm:pt>
    <dgm:pt modelId="{DF3C63CB-9D63-4A36-B215-6D591AB5B412}" type="pres">
      <dgm:prSet presAssocID="{AB37A9D3-DB93-4FC7-9EC8-E41CC2F140F6}" presName="vert1" presStyleCnt="0"/>
      <dgm:spPr/>
    </dgm:pt>
    <dgm:pt modelId="{5C375009-D204-4636-A0EC-9A32BA27F054}" type="pres">
      <dgm:prSet presAssocID="{D705C97D-7F32-4673-A4C5-56157FAC646E}" presName="thickLine" presStyleLbl="alignNode1" presStyleIdx="1" presStyleCnt="4"/>
      <dgm:spPr/>
    </dgm:pt>
    <dgm:pt modelId="{335411E6-22A9-4780-A149-B3CA2FFC208F}" type="pres">
      <dgm:prSet presAssocID="{D705C97D-7F32-4673-A4C5-56157FAC646E}" presName="horz1" presStyleCnt="0"/>
      <dgm:spPr/>
    </dgm:pt>
    <dgm:pt modelId="{7A05F3B2-ABB5-4638-848A-5E3DEFF2CD20}" type="pres">
      <dgm:prSet presAssocID="{D705C97D-7F32-4673-A4C5-56157FAC646E}" presName="tx1" presStyleLbl="revTx" presStyleIdx="1" presStyleCnt="4"/>
      <dgm:spPr/>
    </dgm:pt>
    <dgm:pt modelId="{0D5C9858-E784-400F-A31F-1115BEBD9474}" type="pres">
      <dgm:prSet presAssocID="{D705C97D-7F32-4673-A4C5-56157FAC646E}" presName="vert1" presStyleCnt="0"/>
      <dgm:spPr/>
    </dgm:pt>
    <dgm:pt modelId="{9A68CDDD-5AE2-4423-943D-EEA0B395F85F}" type="pres">
      <dgm:prSet presAssocID="{B37B12A8-B00E-488F-A4FD-6D33A17ECAAB}" presName="thickLine" presStyleLbl="alignNode1" presStyleIdx="2" presStyleCnt="4"/>
      <dgm:spPr/>
    </dgm:pt>
    <dgm:pt modelId="{2C46187C-B542-4FD6-B8A4-E0DAD0D8FAF6}" type="pres">
      <dgm:prSet presAssocID="{B37B12A8-B00E-488F-A4FD-6D33A17ECAAB}" presName="horz1" presStyleCnt="0"/>
      <dgm:spPr/>
    </dgm:pt>
    <dgm:pt modelId="{5AF5E50E-6895-41C9-8C02-5B95D76EEA18}" type="pres">
      <dgm:prSet presAssocID="{B37B12A8-B00E-488F-A4FD-6D33A17ECAAB}" presName="tx1" presStyleLbl="revTx" presStyleIdx="2" presStyleCnt="4"/>
      <dgm:spPr/>
    </dgm:pt>
    <dgm:pt modelId="{D0688A0B-86CB-4091-8E47-E0586DAC0B48}" type="pres">
      <dgm:prSet presAssocID="{B37B12A8-B00E-488F-A4FD-6D33A17ECAAB}" presName="vert1" presStyleCnt="0"/>
      <dgm:spPr/>
    </dgm:pt>
    <dgm:pt modelId="{737E59B3-643D-4EBD-9761-5F497F584478}" type="pres">
      <dgm:prSet presAssocID="{C2B2611D-9725-4617-90FB-0A93B3006D22}" presName="thickLine" presStyleLbl="alignNode1" presStyleIdx="3" presStyleCnt="4"/>
      <dgm:spPr/>
    </dgm:pt>
    <dgm:pt modelId="{943F0B1C-D223-44DB-B66C-715349981953}" type="pres">
      <dgm:prSet presAssocID="{C2B2611D-9725-4617-90FB-0A93B3006D22}" presName="horz1" presStyleCnt="0"/>
      <dgm:spPr/>
    </dgm:pt>
    <dgm:pt modelId="{A5BAF7D7-BA62-48CB-915A-B904CF2B56F9}" type="pres">
      <dgm:prSet presAssocID="{C2B2611D-9725-4617-90FB-0A93B3006D22}" presName="tx1" presStyleLbl="revTx" presStyleIdx="3" presStyleCnt="4"/>
      <dgm:spPr/>
    </dgm:pt>
    <dgm:pt modelId="{72B6B25C-D315-4E45-BED8-4A8D7BE72B4F}" type="pres">
      <dgm:prSet presAssocID="{C2B2611D-9725-4617-90FB-0A93B3006D22}" presName="vert1" presStyleCnt="0"/>
      <dgm:spPr/>
    </dgm:pt>
  </dgm:ptLst>
  <dgm:cxnLst>
    <dgm:cxn modelId="{37B37500-95B0-46E1-966F-268B3418C98D}" type="presOf" srcId="{B37B12A8-B00E-488F-A4FD-6D33A17ECAAB}" destId="{5AF5E50E-6895-41C9-8C02-5B95D76EEA18}" srcOrd="0" destOrd="0" presId="urn:microsoft.com/office/officeart/2008/layout/LinedList"/>
    <dgm:cxn modelId="{62B81424-8F66-4354-BE87-542D71029C54}" type="presOf" srcId="{D705C97D-7F32-4673-A4C5-56157FAC646E}" destId="{7A05F3B2-ABB5-4638-848A-5E3DEFF2CD20}" srcOrd="0" destOrd="0" presId="urn:microsoft.com/office/officeart/2008/layout/LinedList"/>
    <dgm:cxn modelId="{DE09F96E-2E90-4B6C-88A9-7FB2B59F06DB}" type="presOf" srcId="{C2B2611D-9725-4617-90FB-0A93B3006D22}" destId="{A5BAF7D7-BA62-48CB-915A-B904CF2B56F9}" srcOrd="0" destOrd="0" presId="urn:microsoft.com/office/officeart/2008/layout/LinedList"/>
    <dgm:cxn modelId="{BA4EC18A-539F-404B-85FC-6F91D43B3C30}" type="presOf" srcId="{AFEC9FA5-C74A-46B2-AA25-59227AF5BAD4}" destId="{BEC905C9-E756-447F-A38E-31A93A41C133}" srcOrd="0" destOrd="0" presId="urn:microsoft.com/office/officeart/2008/layout/LinedList"/>
    <dgm:cxn modelId="{1916F7B7-0F90-425D-AE89-351A539ABCBA}" srcId="{AFEC9FA5-C74A-46B2-AA25-59227AF5BAD4}" destId="{AB37A9D3-DB93-4FC7-9EC8-E41CC2F140F6}" srcOrd="0" destOrd="0" parTransId="{954280E2-3DF4-418E-ADB9-5988C0DE2197}" sibTransId="{9FEFD1F7-4DC6-4ED3-B055-EBFB4084D138}"/>
    <dgm:cxn modelId="{049482CC-1B96-4D77-BC6E-96E4BECAE82A}" srcId="{AFEC9FA5-C74A-46B2-AA25-59227AF5BAD4}" destId="{D705C97D-7F32-4673-A4C5-56157FAC646E}" srcOrd="1" destOrd="0" parTransId="{17024F51-FC63-4645-955B-45F10DB7F08E}" sibTransId="{28F3BF79-5633-4152-95AE-F933F1EEDC3A}"/>
    <dgm:cxn modelId="{2F5F69D9-48DB-4D4D-B89F-306863C64932}" type="presOf" srcId="{AB37A9D3-DB93-4FC7-9EC8-E41CC2F140F6}" destId="{9B79DF9B-F8B0-4771-B53B-BFAD65517621}" srcOrd="0" destOrd="0" presId="urn:microsoft.com/office/officeart/2008/layout/LinedList"/>
    <dgm:cxn modelId="{D89074DA-7A18-4009-A0D1-F8D026EFF86A}" srcId="{AFEC9FA5-C74A-46B2-AA25-59227AF5BAD4}" destId="{B37B12A8-B00E-488F-A4FD-6D33A17ECAAB}" srcOrd="2" destOrd="0" parTransId="{5D64428E-272D-46D3-96C3-D8B51B3BC1C6}" sibTransId="{DB7B418E-9A11-424A-A636-AAB10028B047}"/>
    <dgm:cxn modelId="{9F56FAEB-BA01-4F13-B63C-0388C01693C7}" srcId="{AFEC9FA5-C74A-46B2-AA25-59227AF5BAD4}" destId="{C2B2611D-9725-4617-90FB-0A93B3006D22}" srcOrd="3" destOrd="0" parTransId="{B6CF4E56-4161-407F-8708-A4FE13FF5210}" sibTransId="{5052E03D-EACC-4512-8105-95000E6D6707}"/>
    <dgm:cxn modelId="{684273A9-886C-4403-8B16-7DDAAA671E9F}" type="presParOf" srcId="{BEC905C9-E756-447F-A38E-31A93A41C133}" destId="{8674563F-61B0-4E5A-8F74-183FCC1B558E}" srcOrd="0" destOrd="0" presId="urn:microsoft.com/office/officeart/2008/layout/LinedList"/>
    <dgm:cxn modelId="{61BB475A-D9D6-430F-ADF6-A8A8E987855B}" type="presParOf" srcId="{BEC905C9-E756-447F-A38E-31A93A41C133}" destId="{321BA1E1-646C-45CA-97BD-484D0DF0A09C}" srcOrd="1" destOrd="0" presId="urn:microsoft.com/office/officeart/2008/layout/LinedList"/>
    <dgm:cxn modelId="{D0C87CDE-60BE-4485-B584-2A45C30C6168}" type="presParOf" srcId="{321BA1E1-646C-45CA-97BD-484D0DF0A09C}" destId="{9B79DF9B-F8B0-4771-B53B-BFAD65517621}" srcOrd="0" destOrd="0" presId="urn:microsoft.com/office/officeart/2008/layout/LinedList"/>
    <dgm:cxn modelId="{484C4DDF-60BA-4855-81AE-A61A9A14984F}" type="presParOf" srcId="{321BA1E1-646C-45CA-97BD-484D0DF0A09C}" destId="{DF3C63CB-9D63-4A36-B215-6D591AB5B412}" srcOrd="1" destOrd="0" presId="urn:microsoft.com/office/officeart/2008/layout/LinedList"/>
    <dgm:cxn modelId="{C75E11EB-A8F9-43A0-BA34-ED7ED2304042}" type="presParOf" srcId="{BEC905C9-E756-447F-A38E-31A93A41C133}" destId="{5C375009-D204-4636-A0EC-9A32BA27F054}" srcOrd="2" destOrd="0" presId="urn:microsoft.com/office/officeart/2008/layout/LinedList"/>
    <dgm:cxn modelId="{10A619CD-DF74-4688-850F-172C4DFC8BBE}" type="presParOf" srcId="{BEC905C9-E756-447F-A38E-31A93A41C133}" destId="{335411E6-22A9-4780-A149-B3CA2FFC208F}" srcOrd="3" destOrd="0" presId="urn:microsoft.com/office/officeart/2008/layout/LinedList"/>
    <dgm:cxn modelId="{B55C6AB0-C058-442B-BEA3-ECBB89894F77}" type="presParOf" srcId="{335411E6-22A9-4780-A149-B3CA2FFC208F}" destId="{7A05F3B2-ABB5-4638-848A-5E3DEFF2CD20}" srcOrd="0" destOrd="0" presId="urn:microsoft.com/office/officeart/2008/layout/LinedList"/>
    <dgm:cxn modelId="{752DEC2C-FEF0-42B7-877B-C7CB8EB3BA19}" type="presParOf" srcId="{335411E6-22A9-4780-A149-B3CA2FFC208F}" destId="{0D5C9858-E784-400F-A31F-1115BEBD9474}" srcOrd="1" destOrd="0" presId="urn:microsoft.com/office/officeart/2008/layout/LinedList"/>
    <dgm:cxn modelId="{E0BA252D-679E-4595-A991-E35D02FC95A9}" type="presParOf" srcId="{BEC905C9-E756-447F-A38E-31A93A41C133}" destId="{9A68CDDD-5AE2-4423-943D-EEA0B395F85F}" srcOrd="4" destOrd="0" presId="urn:microsoft.com/office/officeart/2008/layout/LinedList"/>
    <dgm:cxn modelId="{7FD9046A-D9EF-4185-9129-DDF0DFF26BE6}" type="presParOf" srcId="{BEC905C9-E756-447F-A38E-31A93A41C133}" destId="{2C46187C-B542-4FD6-B8A4-E0DAD0D8FAF6}" srcOrd="5" destOrd="0" presId="urn:microsoft.com/office/officeart/2008/layout/LinedList"/>
    <dgm:cxn modelId="{1A3B2004-A617-4288-A5D3-BF87F96CD639}" type="presParOf" srcId="{2C46187C-B542-4FD6-B8A4-E0DAD0D8FAF6}" destId="{5AF5E50E-6895-41C9-8C02-5B95D76EEA18}" srcOrd="0" destOrd="0" presId="urn:microsoft.com/office/officeart/2008/layout/LinedList"/>
    <dgm:cxn modelId="{E3FF9B45-D977-4DCC-BA46-0A5CBC1AC477}" type="presParOf" srcId="{2C46187C-B542-4FD6-B8A4-E0DAD0D8FAF6}" destId="{D0688A0B-86CB-4091-8E47-E0586DAC0B48}" srcOrd="1" destOrd="0" presId="urn:microsoft.com/office/officeart/2008/layout/LinedList"/>
    <dgm:cxn modelId="{0488A751-E4F6-4094-834F-D62DD655A061}" type="presParOf" srcId="{BEC905C9-E756-447F-A38E-31A93A41C133}" destId="{737E59B3-643D-4EBD-9761-5F497F584478}" srcOrd="6" destOrd="0" presId="urn:microsoft.com/office/officeart/2008/layout/LinedList"/>
    <dgm:cxn modelId="{83435CDB-B31A-49CC-8867-71C703287247}" type="presParOf" srcId="{BEC905C9-E756-447F-A38E-31A93A41C133}" destId="{943F0B1C-D223-44DB-B66C-715349981953}" srcOrd="7" destOrd="0" presId="urn:microsoft.com/office/officeart/2008/layout/LinedList"/>
    <dgm:cxn modelId="{B5C8EEF5-4BC7-4651-926B-841BC1834DBB}" type="presParOf" srcId="{943F0B1C-D223-44DB-B66C-715349981953}" destId="{A5BAF7D7-BA62-48CB-915A-B904CF2B56F9}" srcOrd="0" destOrd="0" presId="urn:microsoft.com/office/officeart/2008/layout/LinedList"/>
    <dgm:cxn modelId="{66D1B552-72A9-4A2E-B036-D028562C0316}" type="presParOf" srcId="{943F0B1C-D223-44DB-B66C-715349981953}" destId="{72B6B25C-D315-4E45-BED8-4A8D7BE72B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1F115F-A9B2-4F76-A1FA-9F9A2D7BEE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1B360-2289-4FAC-9807-1B9B5FB1240B}">
      <dgm:prSet custT="1"/>
      <dgm:spPr/>
      <dgm:t>
        <a:bodyPr/>
        <a:lstStyle/>
        <a:p>
          <a:r>
            <a:rPr lang="ko-KR" sz="1300" i="0" dirty="0"/>
            <a:t>분류는 입력 데이터를 미리 정의된 클래스 또는 범주로 분류하는 작업을 의미합니다</a:t>
          </a:r>
          <a:r>
            <a:rPr lang="en-US" sz="1300" i="0" dirty="0"/>
            <a:t>. </a:t>
          </a:r>
          <a:r>
            <a:rPr lang="ko-KR" sz="1300" i="0" dirty="0"/>
            <a:t>모델은 주어진 입력에 대해 어떤 클래스에 속하는지를 예측하게 됩니다</a:t>
          </a:r>
          <a:r>
            <a:rPr lang="en-US" sz="1300" i="0" dirty="0"/>
            <a:t>. </a:t>
          </a:r>
          <a:r>
            <a:rPr lang="ko-KR" sz="1300" i="0" dirty="0"/>
            <a:t>주요한 분류 알고리즘들은 다음과 같습니다</a:t>
          </a:r>
          <a:r>
            <a:rPr lang="en-US" sz="1300" i="0" dirty="0"/>
            <a:t>:</a:t>
          </a:r>
        </a:p>
        <a:p>
          <a:endParaRPr lang="en-US" sz="1300" i="0" dirty="0"/>
        </a:p>
        <a:p>
          <a:endParaRPr lang="en-US" sz="1300" dirty="0"/>
        </a:p>
      </dgm:t>
    </dgm:pt>
    <dgm:pt modelId="{3563070A-074D-4285-A63D-F297F95A7E56}" type="parTrans" cxnId="{6F96375D-D95C-4A85-B0D3-B2221631C17A}">
      <dgm:prSet/>
      <dgm:spPr/>
      <dgm:t>
        <a:bodyPr/>
        <a:lstStyle/>
        <a:p>
          <a:endParaRPr lang="en-US" sz="1300"/>
        </a:p>
      </dgm:t>
    </dgm:pt>
    <dgm:pt modelId="{74228C59-AAB8-48EB-B604-9900840B202C}" type="sibTrans" cxnId="{6F96375D-D95C-4A85-B0D3-B2221631C17A}">
      <dgm:prSet/>
      <dgm:spPr/>
      <dgm:t>
        <a:bodyPr/>
        <a:lstStyle/>
        <a:p>
          <a:endParaRPr lang="en-US" sz="1300"/>
        </a:p>
      </dgm:t>
    </dgm:pt>
    <dgm:pt modelId="{80D1E69B-66BF-4D2F-8486-0B4E7C937F74}">
      <dgm:prSet custT="1"/>
      <dgm:spPr/>
      <dgm:t>
        <a:bodyPr/>
        <a:lstStyle/>
        <a:p>
          <a:r>
            <a:rPr lang="ko-KR" sz="1300" i="0" dirty="0">
              <a:highlight>
                <a:srgbClr val="FFFF00"/>
              </a:highlight>
            </a:rPr>
            <a:t>로지스틱 회귀</a:t>
          </a:r>
          <a:r>
            <a:rPr lang="en-US" sz="1300" i="0" dirty="0">
              <a:highlight>
                <a:srgbClr val="FFFF00"/>
              </a:highlight>
            </a:rPr>
            <a:t>(Logistic Regression):</a:t>
          </a:r>
          <a:r>
            <a:rPr lang="ko-KR" sz="1300" i="0" dirty="0">
              <a:highlight>
                <a:srgbClr val="FFFF00"/>
              </a:highlight>
            </a:rPr>
            <a:t> 선형 분류 문제에 사용되는 간단하면서도 효과적인 알고리즘으로</a:t>
          </a:r>
          <a:r>
            <a:rPr lang="en-US" sz="1300" i="0" dirty="0">
              <a:highlight>
                <a:srgbClr val="FFFF00"/>
              </a:highlight>
            </a:rPr>
            <a:t>, </a:t>
          </a:r>
          <a:r>
            <a:rPr lang="ko-KR" sz="1300" i="0" dirty="0">
              <a:highlight>
                <a:srgbClr val="FFFF00"/>
              </a:highlight>
            </a:rPr>
            <a:t>데이터를 두 개의 클래스로 분류합니다</a:t>
          </a:r>
          <a:r>
            <a:rPr lang="en-US" sz="1300" i="0" dirty="0">
              <a:highlight>
                <a:srgbClr val="FFFF00"/>
              </a:highlight>
            </a:rPr>
            <a:t>. </a:t>
          </a:r>
          <a:r>
            <a:rPr lang="ko-KR" sz="1300" i="0" dirty="0">
              <a:highlight>
                <a:srgbClr val="FFFF00"/>
              </a:highlight>
            </a:rPr>
            <a:t>로지스틱 회귀는 확률 값을 사용하여 각 클래스에 속할 확률을 예측합니다</a:t>
          </a:r>
          <a:r>
            <a:rPr lang="en-US" sz="1300" i="0" dirty="0">
              <a:highlight>
                <a:srgbClr val="FFFF00"/>
              </a:highlight>
            </a:rPr>
            <a:t>.</a:t>
          </a:r>
          <a:endParaRPr lang="en-US" sz="1300" dirty="0">
            <a:highlight>
              <a:srgbClr val="FFFF00"/>
            </a:highlight>
          </a:endParaRPr>
        </a:p>
      </dgm:t>
    </dgm:pt>
    <dgm:pt modelId="{49271590-174A-49CF-9353-7BCC15507F8B}" type="parTrans" cxnId="{F2865814-4AC2-4659-A624-EA01AFBEE5D7}">
      <dgm:prSet/>
      <dgm:spPr/>
      <dgm:t>
        <a:bodyPr/>
        <a:lstStyle/>
        <a:p>
          <a:endParaRPr lang="en-US" sz="1300"/>
        </a:p>
      </dgm:t>
    </dgm:pt>
    <dgm:pt modelId="{C7D9BE77-1063-45E7-AFD1-E777D39CAECC}" type="sibTrans" cxnId="{F2865814-4AC2-4659-A624-EA01AFBEE5D7}">
      <dgm:prSet/>
      <dgm:spPr/>
      <dgm:t>
        <a:bodyPr/>
        <a:lstStyle/>
        <a:p>
          <a:endParaRPr lang="en-US" sz="1300"/>
        </a:p>
      </dgm:t>
    </dgm:pt>
    <dgm:pt modelId="{CDA74D18-8EF2-4F98-A6D9-94FA82329B24}">
      <dgm:prSet custT="1"/>
      <dgm:spPr/>
      <dgm:t>
        <a:bodyPr/>
        <a:lstStyle/>
        <a:p>
          <a:r>
            <a:rPr lang="ko-KR" sz="1300" i="0" dirty="0"/>
            <a:t>결정 트리</a:t>
          </a:r>
          <a:r>
            <a:rPr lang="en-US" sz="1300" i="0" dirty="0"/>
            <a:t>(Decision Trees):</a:t>
          </a:r>
          <a:r>
            <a:rPr lang="ko-KR" sz="1300" i="0" dirty="0"/>
            <a:t> 데이터를 기반으로 트리 구조를 만들어 각 분기에서 예</a:t>
          </a:r>
          <a:r>
            <a:rPr lang="en-US" sz="1300" i="0" dirty="0"/>
            <a:t>/</a:t>
          </a:r>
          <a:r>
            <a:rPr lang="ko-KR" sz="1300" i="0" dirty="0" err="1"/>
            <a:t>아니오</a:t>
          </a:r>
          <a:r>
            <a:rPr lang="ko-KR" sz="1300" i="0" dirty="0"/>
            <a:t> 결정을 내림으로써 분류를 수행하는 알고리즘입니다</a:t>
          </a:r>
          <a:r>
            <a:rPr lang="en-US" sz="1300" i="0" dirty="0"/>
            <a:t>. </a:t>
          </a:r>
          <a:r>
            <a:rPr lang="ko-KR" sz="1300" i="0" dirty="0"/>
            <a:t>트리의 깊이가 깊어질수록 복잡한 결정 경계를 형성할 수 있습니다</a:t>
          </a:r>
          <a:r>
            <a:rPr lang="en-US" sz="1300" i="0" dirty="0"/>
            <a:t>.</a:t>
          </a:r>
          <a:endParaRPr lang="en-US" sz="1300" dirty="0"/>
        </a:p>
      </dgm:t>
    </dgm:pt>
    <dgm:pt modelId="{68FB8B91-8244-42EA-8B8B-6A8EBE66B3B5}" type="parTrans" cxnId="{BF84F58A-2169-45A0-A4C0-BDA9921FFACC}">
      <dgm:prSet/>
      <dgm:spPr/>
      <dgm:t>
        <a:bodyPr/>
        <a:lstStyle/>
        <a:p>
          <a:endParaRPr lang="en-US" sz="1300"/>
        </a:p>
      </dgm:t>
    </dgm:pt>
    <dgm:pt modelId="{34B559D6-C185-418E-B52E-64C3896E7B01}" type="sibTrans" cxnId="{BF84F58A-2169-45A0-A4C0-BDA9921FFACC}">
      <dgm:prSet/>
      <dgm:spPr/>
      <dgm:t>
        <a:bodyPr/>
        <a:lstStyle/>
        <a:p>
          <a:endParaRPr lang="en-US" sz="1300"/>
        </a:p>
      </dgm:t>
    </dgm:pt>
    <dgm:pt modelId="{4996A0D2-0BA1-45EC-8282-5C0AC0CAA4B1}">
      <dgm:prSet custT="1"/>
      <dgm:spPr/>
      <dgm:t>
        <a:bodyPr/>
        <a:lstStyle/>
        <a:p>
          <a:r>
            <a:rPr lang="ko-KR" sz="1300" i="0"/>
            <a:t>랜덤 포레스트</a:t>
          </a:r>
          <a:r>
            <a:rPr lang="en-US" sz="1300" i="0"/>
            <a:t>(Random Forest):</a:t>
          </a:r>
          <a:r>
            <a:rPr lang="ko-KR" sz="1300" i="0"/>
            <a:t> 여러 결정 트리를 합쳐서 안정적이고 강력한 모델을 형성하는 앙상블 기법입니다</a:t>
          </a:r>
          <a:r>
            <a:rPr lang="en-US" sz="1300" i="0"/>
            <a:t>. </a:t>
          </a:r>
          <a:r>
            <a:rPr lang="ko-KR" sz="1300" i="0"/>
            <a:t>각 트리는 부트스트랩 샘플을 기반으로 학습하고</a:t>
          </a:r>
          <a:r>
            <a:rPr lang="en-US" sz="1300" i="0"/>
            <a:t>, </a:t>
          </a:r>
          <a:r>
            <a:rPr lang="ko-KR" sz="1300" i="0"/>
            <a:t>랜덤하게 선택된 특성을 사용하여 노드를 분할합니다</a:t>
          </a:r>
          <a:r>
            <a:rPr lang="en-US" sz="1300" i="0"/>
            <a:t>.</a:t>
          </a:r>
          <a:endParaRPr lang="en-US" sz="1300"/>
        </a:p>
      </dgm:t>
    </dgm:pt>
    <dgm:pt modelId="{C7780748-CD1F-4905-B79B-DEC0DF8D6598}" type="parTrans" cxnId="{900B4208-1CA9-4DAB-9567-CA25560978A1}">
      <dgm:prSet/>
      <dgm:spPr/>
      <dgm:t>
        <a:bodyPr/>
        <a:lstStyle/>
        <a:p>
          <a:endParaRPr lang="en-US" sz="1300"/>
        </a:p>
      </dgm:t>
    </dgm:pt>
    <dgm:pt modelId="{FC2195B0-8F89-4C75-8F3C-72D7C89BB028}" type="sibTrans" cxnId="{900B4208-1CA9-4DAB-9567-CA25560978A1}">
      <dgm:prSet/>
      <dgm:spPr/>
      <dgm:t>
        <a:bodyPr/>
        <a:lstStyle/>
        <a:p>
          <a:endParaRPr lang="en-US" sz="1300"/>
        </a:p>
      </dgm:t>
    </dgm:pt>
    <dgm:pt modelId="{AA7532F3-974A-4360-AF16-FDD8742ED882}">
      <dgm:prSet custT="1"/>
      <dgm:spPr/>
      <dgm:t>
        <a:bodyPr/>
        <a:lstStyle/>
        <a:p>
          <a:r>
            <a:rPr lang="ko-KR" sz="1300" i="0" dirty="0"/>
            <a:t>서포트 벡터 머신</a:t>
          </a:r>
          <a:r>
            <a:rPr lang="en-US" sz="1300" i="0" dirty="0"/>
            <a:t>(Support Vector Machines, SVM):</a:t>
          </a:r>
          <a:r>
            <a:rPr lang="ko-KR" sz="1300" i="0" dirty="0"/>
            <a:t> 데이터를 고차원 공간으로 매핑하여 클래스 간의 최적 경계를 찾는 알고리즘입니다</a:t>
          </a:r>
          <a:r>
            <a:rPr lang="en-US" sz="1300" i="0" dirty="0"/>
            <a:t>. </a:t>
          </a:r>
          <a:r>
            <a:rPr lang="ko-KR" sz="1300" i="0" dirty="0"/>
            <a:t>선형</a:t>
          </a:r>
          <a:r>
            <a:rPr lang="en-US" altLang="ko-KR" sz="1300" i="0" dirty="0"/>
            <a:t>,</a:t>
          </a:r>
          <a:r>
            <a:rPr lang="ko-KR" altLang="en-US" sz="1300" i="0" dirty="0"/>
            <a:t>비선형 및</a:t>
          </a:r>
          <a:r>
            <a:rPr lang="ko-KR" sz="1300" i="0" dirty="0"/>
            <a:t> 분류에 모두 사용될 수 있습니다</a:t>
          </a:r>
          <a:r>
            <a:rPr lang="en-US" sz="1300" i="0" dirty="0"/>
            <a:t>.</a:t>
          </a:r>
          <a:endParaRPr lang="en-US" sz="1300" dirty="0"/>
        </a:p>
      </dgm:t>
    </dgm:pt>
    <dgm:pt modelId="{FBB24BB4-AD72-4909-B6AA-B97045C4FEA5}" type="parTrans" cxnId="{D55B2124-AF70-4FF8-A047-48B4703A8C39}">
      <dgm:prSet/>
      <dgm:spPr/>
      <dgm:t>
        <a:bodyPr/>
        <a:lstStyle/>
        <a:p>
          <a:endParaRPr lang="en-US" sz="1300"/>
        </a:p>
      </dgm:t>
    </dgm:pt>
    <dgm:pt modelId="{402C1C16-4F26-4C7A-8C02-BF9C36CAFB58}" type="sibTrans" cxnId="{D55B2124-AF70-4FF8-A047-48B4703A8C39}">
      <dgm:prSet/>
      <dgm:spPr/>
      <dgm:t>
        <a:bodyPr/>
        <a:lstStyle/>
        <a:p>
          <a:endParaRPr lang="en-US" sz="1300"/>
        </a:p>
      </dgm:t>
    </dgm:pt>
    <dgm:pt modelId="{8F8619C8-F23C-4606-8A1E-16A08ED4996F}" type="pres">
      <dgm:prSet presAssocID="{B11F115F-A9B2-4F76-A1FA-9F9A2D7BEE91}" presName="vert0" presStyleCnt="0">
        <dgm:presLayoutVars>
          <dgm:dir/>
          <dgm:animOne val="branch"/>
          <dgm:animLvl val="lvl"/>
        </dgm:presLayoutVars>
      </dgm:prSet>
      <dgm:spPr/>
    </dgm:pt>
    <dgm:pt modelId="{E112DE95-A02A-483B-944A-BE20063AC8DD}" type="pres">
      <dgm:prSet presAssocID="{3441B360-2289-4FAC-9807-1B9B5FB1240B}" presName="thickLine" presStyleLbl="alignNode1" presStyleIdx="0" presStyleCnt="5"/>
      <dgm:spPr/>
    </dgm:pt>
    <dgm:pt modelId="{CDC9F216-6BDF-4E68-9833-7498152D94C0}" type="pres">
      <dgm:prSet presAssocID="{3441B360-2289-4FAC-9807-1B9B5FB1240B}" presName="horz1" presStyleCnt="0"/>
      <dgm:spPr/>
    </dgm:pt>
    <dgm:pt modelId="{D4D907C0-C3AB-40B7-A8CD-F762F9700EF3}" type="pres">
      <dgm:prSet presAssocID="{3441B360-2289-4FAC-9807-1B9B5FB1240B}" presName="tx1" presStyleLbl="revTx" presStyleIdx="0" presStyleCnt="5"/>
      <dgm:spPr/>
    </dgm:pt>
    <dgm:pt modelId="{CF165742-DF39-43E0-820A-55E5CC2F965D}" type="pres">
      <dgm:prSet presAssocID="{3441B360-2289-4FAC-9807-1B9B5FB1240B}" presName="vert1" presStyleCnt="0"/>
      <dgm:spPr/>
    </dgm:pt>
    <dgm:pt modelId="{4196D155-D0A7-4E28-AFD8-F187858921B0}" type="pres">
      <dgm:prSet presAssocID="{80D1E69B-66BF-4D2F-8486-0B4E7C937F74}" presName="thickLine" presStyleLbl="alignNode1" presStyleIdx="1" presStyleCnt="5"/>
      <dgm:spPr/>
    </dgm:pt>
    <dgm:pt modelId="{DD67B638-A37B-49AA-8EBE-A67022F1C5CD}" type="pres">
      <dgm:prSet presAssocID="{80D1E69B-66BF-4D2F-8486-0B4E7C937F74}" presName="horz1" presStyleCnt="0"/>
      <dgm:spPr/>
    </dgm:pt>
    <dgm:pt modelId="{47A8F0BE-84EA-44A9-9AAD-46E7041977D5}" type="pres">
      <dgm:prSet presAssocID="{80D1E69B-66BF-4D2F-8486-0B4E7C937F74}" presName="tx1" presStyleLbl="revTx" presStyleIdx="1" presStyleCnt="5"/>
      <dgm:spPr/>
    </dgm:pt>
    <dgm:pt modelId="{5139BE1E-B3A8-4174-8A1A-8B8CFB92F48D}" type="pres">
      <dgm:prSet presAssocID="{80D1E69B-66BF-4D2F-8486-0B4E7C937F74}" presName="vert1" presStyleCnt="0"/>
      <dgm:spPr/>
    </dgm:pt>
    <dgm:pt modelId="{F892CB83-54BB-4C96-A664-6B85F5522661}" type="pres">
      <dgm:prSet presAssocID="{CDA74D18-8EF2-4F98-A6D9-94FA82329B24}" presName="thickLine" presStyleLbl="alignNode1" presStyleIdx="2" presStyleCnt="5"/>
      <dgm:spPr/>
    </dgm:pt>
    <dgm:pt modelId="{B65A4D8D-2E16-40BE-A481-EB142CAC4947}" type="pres">
      <dgm:prSet presAssocID="{CDA74D18-8EF2-4F98-A6D9-94FA82329B24}" presName="horz1" presStyleCnt="0"/>
      <dgm:spPr/>
    </dgm:pt>
    <dgm:pt modelId="{B4C5B3AC-7B88-4403-AF26-93D8E610E2B6}" type="pres">
      <dgm:prSet presAssocID="{CDA74D18-8EF2-4F98-A6D9-94FA82329B24}" presName="tx1" presStyleLbl="revTx" presStyleIdx="2" presStyleCnt="5"/>
      <dgm:spPr/>
    </dgm:pt>
    <dgm:pt modelId="{29E524B3-21AC-4268-ACD0-BC74F59390B9}" type="pres">
      <dgm:prSet presAssocID="{CDA74D18-8EF2-4F98-A6D9-94FA82329B24}" presName="vert1" presStyleCnt="0"/>
      <dgm:spPr/>
    </dgm:pt>
    <dgm:pt modelId="{889892AF-941C-4B8F-8A72-FCE9366E4B3E}" type="pres">
      <dgm:prSet presAssocID="{4996A0D2-0BA1-45EC-8282-5C0AC0CAA4B1}" presName="thickLine" presStyleLbl="alignNode1" presStyleIdx="3" presStyleCnt="5"/>
      <dgm:spPr/>
    </dgm:pt>
    <dgm:pt modelId="{FDE7977A-3C1B-4EEB-A846-D0109EFCA42D}" type="pres">
      <dgm:prSet presAssocID="{4996A0D2-0BA1-45EC-8282-5C0AC0CAA4B1}" presName="horz1" presStyleCnt="0"/>
      <dgm:spPr/>
    </dgm:pt>
    <dgm:pt modelId="{4FCDEC99-B8D9-49D8-B4E1-1A4691BCB609}" type="pres">
      <dgm:prSet presAssocID="{4996A0D2-0BA1-45EC-8282-5C0AC0CAA4B1}" presName="tx1" presStyleLbl="revTx" presStyleIdx="3" presStyleCnt="5"/>
      <dgm:spPr/>
    </dgm:pt>
    <dgm:pt modelId="{6A949A62-53DD-43E4-A2E1-C3AADC1A190B}" type="pres">
      <dgm:prSet presAssocID="{4996A0D2-0BA1-45EC-8282-5C0AC0CAA4B1}" presName="vert1" presStyleCnt="0"/>
      <dgm:spPr/>
    </dgm:pt>
    <dgm:pt modelId="{374F614D-7626-4A62-95C7-B1DA645B0D66}" type="pres">
      <dgm:prSet presAssocID="{AA7532F3-974A-4360-AF16-FDD8742ED882}" presName="thickLine" presStyleLbl="alignNode1" presStyleIdx="4" presStyleCnt="5"/>
      <dgm:spPr/>
    </dgm:pt>
    <dgm:pt modelId="{21CE3489-FACA-430D-8A2F-C134F12029A1}" type="pres">
      <dgm:prSet presAssocID="{AA7532F3-974A-4360-AF16-FDD8742ED882}" presName="horz1" presStyleCnt="0"/>
      <dgm:spPr/>
    </dgm:pt>
    <dgm:pt modelId="{80224147-C203-4D39-A347-59C16FA9197A}" type="pres">
      <dgm:prSet presAssocID="{AA7532F3-974A-4360-AF16-FDD8742ED882}" presName="tx1" presStyleLbl="revTx" presStyleIdx="4" presStyleCnt="5"/>
      <dgm:spPr/>
    </dgm:pt>
    <dgm:pt modelId="{88F5AA51-0EB3-41B3-AE91-B7D20E50D480}" type="pres">
      <dgm:prSet presAssocID="{AA7532F3-974A-4360-AF16-FDD8742ED882}" presName="vert1" presStyleCnt="0"/>
      <dgm:spPr/>
    </dgm:pt>
  </dgm:ptLst>
  <dgm:cxnLst>
    <dgm:cxn modelId="{900B4208-1CA9-4DAB-9567-CA25560978A1}" srcId="{B11F115F-A9B2-4F76-A1FA-9F9A2D7BEE91}" destId="{4996A0D2-0BA1-45EC-8282-5C0AC0CAA4B1}" srcOrd="3" destOrd="0" parTransId="{C7780748-CD1F-4905-B79B-DEC0DF8D6598}" sibTransId="{FC2195B0-8F89-4C75-8F3C-72D7C89BB028}"/>
    <dgm:cxn modelId="{F2865814-4AC2-4659-A624-EA01AFBEE5D7}" srcId="{B11F115F-A9B2-4F76-A1FA-9F9A2D7BEE91}" destId="{80D1E69B-66BF-4D2F-8486-0B4E7C937F74}" srcOrd="1" destOrd="0" parTransId="{49271590-174A-49CF-9353-7BCC15507F8B}" sibTransId="{C7D9BE77-1063-45E7-AFD1-E777D39CAECC}"/>
    <dgm:cxn modelId="{D55B2124-AF70-4FF8-A047-48B4703A8C39}" srcId="{B11F115F-A9B2-4F76-A1FA-9F9A2D7BEE91}" destId="{AA7532F3-974A-4360-AF16-FDD8742ED882}" srcOrd="4" destOrd="0" parTransId="{FBB24BB4-AD72-4909-B6AA-B97045C4FEA5}" sibTransId="{402C1C16-4F26-4C7A-8C02-BF9C36CAFB58}"/>
    <dgm:cxn modelId="{4939A02C-413C-49FD-A10E-78A3A455BC06}" type="presOf" srcId="{AA7532F3-974A-4360-AF16-FDD8742ED882}" destId="{80224147-C203-4D39-A347-59C16FA9197A}" srcOrd="0" destOrd="0" presId="urn:microsoft.com/office/officeart/2008/layout/LinedList"/>
    <dgm:cxn modelId="{7CA83133-2F5F-48F5-BBC9-834C2D11715C}" type="presOf" srcId="{4996A0D2-0BA1-45EC-8282-5C0AC0CAA4B1}" destId="{4FCDEC99-B8D9-49D8-B4E1-1A4691BCB609}" srcOrd="0" destOrd="0" presId="urn:microsoft.com/office/officeart/2008/layout/LinedList"/>
    <dgm:cxn modelId="{6F96375D-D95C-4A85-B0D3-B2221631C17A}" srcId="{B11F115F-A9B2-4F76-A1FA-9F9A2D7BEE91}" destId="{3441B360-2289-4FAC-9807-1B9B5FB1240B}" srcOrd="0" destOrd="0" parTransId="{3563070A-074D-4285-A63D-F297F95A7E56}" sibTransId="{74228C59-AAB8-48EB-B604-9900840B202C}"/>
    <dgm:cxn modelId="{0D66B161-F69A-473E-9A85-200949CF4A41}" type="presOf" srcId="{CDA74D18-8EF2-4F98-A6D9-94FA82329B24}" destId="{B4C5B3AC-7B88-4403-AF26-93D8E610E2B6}" srcOrd="0" destOrd="0" presId="urn:microsoft.com/office/officeart/2008/layout/LinedList"/>
    <dgm:cxn modelId="{6BCB3E4E-FC60-412B-8A8D-B4D0DC3F376D}" type="presOf" srcId="{B11F115F-A9B2-4F76-A1FA-9F9A2D7BEE91}" destId="{8F8619C8-F23C-4606-8A1E-16A08ED4996F}" srcOrd="0" destOrd="0" presId="urn:microsoft.com/office/officeart/2008/layout/LinedList"/>
    <dgm:cxn modelId="{BF84F58A-2169-45A0-A4C0-BDA9921FFACC}" srcId="{B11F115F-A9B2-4F76-A1FA-9F9A2D7BEE91}" destId="{CDA74D18-8EF2-4F98-A6D9-94FA82329B24}" srcOrd="2" destOrd="0" parTransId="{68FB8B91-8244-42EA-8B8B-6A8EBE66B3B5}" sibTransId="{34B559D6-C185-418E-B52E-64C3896E7B01}"/>
    <dgm:cxn modelId="{EB77308E-980B-4DA5-912C-B62D63A5E295}" type="presOf" srcId="{3441B360-2289-4FAC-9807-1B9B5FB1240B}" destId="{D4D907C0-C3AB-40B7-A8CD-F762F9700EF3}" srcOrd="0" destOrd="0" presId="urn:microsoft.com/office/officeart/2008/layout/LinedList"/>
    <dgm:cxn modelId="{28408ACD-F3CF-4527-AACA-919009928514}" type="presOf" srcId="{80D1E69B-66BF-4D2F-8486-0B4E7C937F74}" destId="{47A8F0BE-84EA-44A9-9AAD-46E7041977D5}" srcOrd="0" destOrd="0" presId="urn:microsoft.com/office/officeart/2008/layout/LinedList"/>
    <dgm:cxn modelId="{BD65EFC0-AC6A-439B-BACB-DBAECA33492D}" type="presParOf" srcId="{8F8619C8-F23C-4606-8A1E-16A08ED4996F}" destId="{E112DE95-A02A-483B-944A-BE20063AC8DD}" srcOrd="0" destOrd="0" presId="urn:microsoft.com/office/officeart/2008/layout/LinedList"/>
    <dgm:cxn modelId="{EA263EF5-BB0A-4D1E-84AD-AB65888D22A7}" type="presParOf" srcId="{8F8619C8-F23C-4606-8A1E-16A08ED4996F}" destId="{CDC9F216-6BDF-4E68-9833-7498152D94C0}" srcOrd="1" destOrd="0" presId="urn:microsoft.com/office/officeart/2008/layout/LinedList"/>
    <dgm:cxn modelId="{E6E7FE23-2A48-4598-80F0-F4B34F24C278}" type="presParOf" srcId="{CDC9F216-6BDF-4E68-9833-7498152D94C0}" destId="{D4D907C0-C3AB-40B7-A8CD-F762F9700EF3}" srcOrd="0" destOrd="0" presId="urn:microsoft.com/office/officeart/2008/layout/LinedList"/>
    <dgm:cxn modelId="{77CAD9CF-1986-4434-8CE5-4AE33C5EA9C3}" type="presParOf" srcId="{CDC9F216-6BDF-4E68-9833-7498152D94C0}" destId="{CF165742-DF39-43E0-820A-55E5CC2F965D}" srcOrd="1" destOrd="0" presId="urn:microsoft.com/office/officeart/2008/layout/LinedList"/>
    <dgm:cxn modelId="{39D405FA-BF95-4CD1-A512-9A2EE0D8B212}" type="presParOf" srcId="{8F8619C8-F23C-4606-8A1E-16A08ED4996F}" destId="{4196D155-D0A7-4E28-AFD8-F187858921B0}" srcOrd="2" destOrd="0" presId="urn:microsoft.com/office/officeart/2008/layout/LinedList"/>
    <dgm:cxn modelId="{1A4475FB-92D8-431D-BE24-3D8AF4E4E776}" type="presParOf" srcId="{8F8619C8-F23C-4606-8A1E-16A08ED4996F}" destId="{DD67B638-A37B-49AA-8EBE-A67022F1C5CD}" srcOrd="3" destOrd="0" presId="urn:microsoft.com/office/officeart/2008/layout/LinedList"/>
    <dgm:cxn modelId="{7862AA9A-D88A-434D-A92B-9C7281E293B4}" type="presParOf" srcId="{DD67B638-A37B-49AA-8EBE-A67022F1C5CD}" destId="{47A8F0BE-84EA-44A9-9AAD-46E7041977D5}" srcOrd="0" destOrd="0" presId="urn:microsoft.com/office/officeart/2008/layout/LinedList"/>
    <dgm:cxn modelId="{996D3AF6-F879-4795-B780-0FCEADC6C8E1}" type="presParOf" srcId="{DD67B638-A37B-49AA-8EBE-A67022F1C5CD}" destId="{5139BE1E-B3A8-4174-8A1A-8B8CFB92F48D}" srcOrd="1" destOrd="0" presId="urn:microsoft.com/office/officeart/2008/layout/LinedList"/>
    <dgm:cxn modelId="{6FC15A21-62B5-46AE-B960-70710EC40F12}" type="presParOf" srcId="{8F8619C8-F23C-4606-8A1E-16A08ED4996F}" destId="{F892CB83-54BB-4C96-A664-6B85F5522661}" srcOrd="4" destOrd="0" presId="urn:microsoft.com/office/officeart/2008/layout/LinedList"/>
    <dgm:cxn modelId="{063A7AF1-1E87-4A3D-BC95-7776878E02E6}" type="presParOf" srcId="{8F8619C8-F23C-4606-8A1E-16A08ED4996F}" destId="{B65A4D8D-2E16-40BE-A481-EB142CAC4947}" srcOrd="5" destOrd="0" presId="urn:microsoft.com/office/officeart/2008/layout/LinedList"/>
    <dgm:cxn modelId="{7B203945-B992-4940-A604-3157597C8174}" type="presParOf" srcId="{B65A4D8D-2E16-40BE-A481-EB142CAC4947}" destId="{B4C5B3AC-7B88-4403-AF26-93D8E610E2B6}" srcOrd="0" destOrd="0" presId="urn:microsoft.com/office/officeart/2008/layout/LinedList"/>
    <dgm:cxn modelId="{7799386D-67DE-4F91-8B04-909E7E09A7C9}" type="presParOf" srcId="{B65A4D8D-2E16-40BE-A481-EB142CAC4947}" destId="{29E524B3-21AC-4268-ACD0-BC74F59390B9}" srcOrd="1" destOrd="0" presId="urn:microsoft.com/office/officeart/2008/layout/LinedList"/>
    <dgm:cxn modelId="{2ADAF624-1B11-4B56-AABA-4E169F2026BC}" type="presParOf" srcId="{8F8619C8-F23C-4606-8A1E-16A08ED4996F}" destId="{889892AF-941C-4B8F-8A72-FCE9366E4B3E}" srcOrd="6" destOrd="0" presId="urn:microsoft.com/office/officeart/2008/layout/LinedList"/>
    <dgm:cxn modelId="{73CAAD76-DB93-4825-A1B4-0B640FEA85F8}" type="presParOf" srcId="{8F8619C8-F23C-4606-8A1E-16A08ED4996F}" destId="{FDE7977A-3C1B-4EEB-A846-D0109EFCA42D}" srcOrd="7" destOrd="0" presId="urn:microsoft.com/office/officeart/2008/layout/LinedList"/>
    <dgm:cxn modelId="{344D93C1-1BA9-4348-819B-3CC59E5B27E4}" type="presParOf" srcId="{FDE7977A-3C1B-4EEB-A846-D0109EFCA42D}" destId="{4FCDEC99-B8D9-49D8-B4E1-1A4691BCB609}" srcOrd="0" destOrd="0" presId="urn:microsoft.com/office/officeart/2008/layout/LinedList"/>
    <dgm:cxn modelId="{7C20D2FE-21AD-4E11-832C-3656C86957DA}" type="presParOf" srcId="{FDE7977A-3C1B-4EEB-A846-D0109EFCA42D}" destId="{6A949A62-53DD-43E4-A2E1-C3AADC1A190B}" srcOrd="1" destOrd="0" presId="urn:microsoft.com/office/officeart/2008/layout/LinedList"/>
    <dgm:cxn modelId="{99675680-CA93-439B-A88F-929FC6E1406E}" type="presParOf" srcId="{8F8619C8-F23C-4606-8A1E-16A08ED4996F}" destId="{374F614D-7626-4A62-95C7-B1DA645B0D66}" srcOrd="8" destOrd="0" presId="urn:microsoft.com/office/officeart/2008/layout/LinedList"/>
    <dgm:cxn modelId="{6F46B6FA-65BB-4E7D-A175-9ABE2BB17C84}" type="presParOf" srcId="{8F8619C8-F23C-4606-8A1E-16A08ED4996F}" destId="{21CE3489-FACA-430D-8A2F-C134F12029A1}" srcOrd="9" destOrd="0" presId="urn:microsoft.com/office/officeart/2008/layout/LinedList"/>
    <dgm:cxn modelId="{A876FF24-D2BE-4091-A46F-033093E9D8CB}" type="presParOf" srcId="{21CE3489-FACA-430D-8A2F-C134F12029A1}" destId="{80224147-C203-4D39-A347-59C16FA9197A}" srcOrd="0" destOrd="0" presId="urn:microsoft.com/office/officeart/2008/layout/LinedList"/>
    <dgm:cxn modelId="{6B3B042D-C617-441B-897E-C094D577CC03}" type="presParOf" srcId="{21CE3489-FACA-430D-8A2F-C134F12029A1}" destId="{88F5AA51-0EB3-41B3-AE91-B7D20E50D4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D827-1EEC-48BD-8B43-E849B8B49F23}">
      <dsp:nvSpPr>
        <dsp:cNvPr id="0" name=""/>
        <dsp:cNvSpPr/>
      </dsp:nvSpPr>
      <dsp:spPr>
        <a:xfrm>
          <a:off x="0" y="98860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1. </a:t>
          </a:r>
          <a:r>
            <a:rPr lang="ko-KR" sz="2900" b="1" i="0" kern="1200" dirty="0"/>
            <a:t>지도학습 </a:t>
          </a:r>
          <a:r>
            <a:rPr lang="en-US" sz="2900" b="1" i="0" kern="1200" dirty="0"/>
            <a:t>(Supervised Learning):</a:t>
          </a:r>
          <a:endParaRPr lang="en-US" sz="2900" kern="1200" dirty="0"/>
        </a:p>
      </dsp:txBody>
      <dsp:txXfrm>
        <a:off x="0" y="988600"/>
        <a:ext cx="3286125" cy="1971675"/>
      </dsp:txXfrm>
    </dsp:sp>
    <dsp:sp modelId="{019652D7-C28F-4F26-8EB2-D3F92F417C33}">
      <dsp:nvSpPr>
        <dsp:cNvPr id="0" name=""/>
        <dsp:cNvSpPr/>
      </dsp:nvSpPr>
      <dsp:spPr>
        <a:xfrm>
          <a:off x="3614737" y="988600"/>
          <a:ext cx="3286125" cy="197167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2. </a:t>
          </a:r>
          <a:r>
            <a:rPr lang="ko-KR" sz="2900" b="1" i="0" kern="1200"/>
            <a:t>비지도학습 </a:t>
          </a:r>
          <a:r>
            <a:rPr lang="en-US" sz="2900" b="1" i="0" kern="1200"/>
            <a:t>(Unsupervised Learning):</a:t>
          </a:r>
          <a:endParaRPr lang="en-US" sz="2900" kern="1200"/>
        </a:p>
      </dsp:txBody>
      <dsp:txXfrm>
        <a:off x="3614737" y="988600"/>
        <a:ext cx="3286125" cy="1971675"/>
      </dsp:txXfrm>
    </dsp:sp>
    <dsp:sp modelId="{FAE5CABE-2872-48FE-8470-64E2F37CADCC}">
      <dsp:nvSpPr>
        <dsp:cNvPr id="0" name=""/>
        <dsp:cNvSpPr/>
      </dsp:nvSpPr>
      <dsp:spPr>
        <a:xfrm>
          <a:off x="7229475" y="988600"/>
          <a:ext cx="3286125" cy="19716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b="1" i="0" kern="1200">
              <a:effectLst/>
              <a:latin typeface="Söhne"/>
            </a:rPr>
            <a:t>3. </a:t>
          </a:r>
          <a:r>
            <a:rPr lang="ko-KR" altLang="en-US" sz="2900" b="1" i="0" kern="1200">
              <a:effectLst/>
              <a:latin typeface="Söhne"/>
            </a:rPr>
            <a:t>강화학습 </a:t>
          </a:r>
          <a:r>
            <a:rPr lang="en-US" altLang="ko-KR" sz="2900" b="1" i="0" kern="1200">
              <a:effectLst/>
              <a:latin typeface="Söhne"/>
            </a:rPr>
            <a:t>(Reinforcement Learning):</a:t>
          </a:r>
          <a:endParaRPr lang="en-US" sz="2900" b="1" kern="1200"/>
        </a:p>
      </dsp:txBody>
      <dsp:txXfrm>
        <a:off x="7229475" y="988600"/>
        <a:ext cx="3286125" cy="19716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B3241-1E6C-436F-ABC8-85A77AB72BFB}">
      <dsp:nvSpPr>
        <dsp:cNvPr id="0" name=""/>
        <dsp:cNvSpPr/>
      </dsp:nvSpPr>
      <dsp:spPr>
        <a:xfrm>
          <a:off x="0" y="1912"/>
          <a:ext cx="10505339" cy="8362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 dirty="0"/>
            <a:t>앙상블 학습</a:t>
          </a:r>
          <a:r>
            <a:rPr lang="en-US" sz="1100" b="1" i="0" kern="1200" dirty="0"/>
            <a:t>(Ensemble Learning)</a:t>
          </a:r>
          <a:r>
            <a:rPr lang="ko-KR" sz="1100" b="1" i="0" kern="1200" dirty="0"/>
            <a:t>은 여러 개의 기본 모델</a:t>
          </a:r>
          <a:r>
            <a:rPr lang="en-US" sz="1100" b="1" i="0" kern="1200" dirty="0"/>
            <a:t>(weak learner)</a:t>
          </a:r>
          <a:r>
            <a:rPr lang="ko-KR" sz="1100" b="1" i="0" kern="1200" dirty="0"/>
            <a:t>을 조합하여 하나의 강력한 모델</a:t>
          </a:r>
          <a:r>
            <a:rPr lang="en-US" sz="1100" b="1" i="0" kern="1200" dirty="0"/>
            <a:t>(strong learner)</a:t>
          </a:r>
          <a:r>
            <a:rPr lang="ko-KR" sz="1100" b="1" i="0" kern="1200" dirty="0"/>
            <a:t>을 만드는 기법입니다</a:t>
          </a:r>
          <a:r>
            <a:rPr lang="en-US" sz="1100" b="0" i="0" kern="1200" dirty="0"/>
            <a:t>. </a:t>
          </a:r>
          <a:r>
            <a:rPr lang="ko-KR" sz="1100" b="0" i="0" kern="1200" dirty="0"/>
            <a:t>기본 모델들은 서로 다른 측면에서 예측을 수행하거나 약한 성능의 모델일 수 있습니다</a:t>
          </a:r>
          <a:r>
            <a:rPr lang="en-US" sz="1100" b="0" i="0" kern="1200" dirty="0"/>
            <a:t>.  </a:t>
          </a:r>
          <a:r>
            <a:rPr lang="ko-KR" sz="1100" b="0" i="0" kern="1200" dirty="0"/>
            <a:t>앙상블 학습은 이러한 다양한 모델을 조합함으로써 전체적으로 높은 성능과 안정성을 달성하려는 목적을 가지고 있습니다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40824" y="42736"/>
        <a:ext cx="10423691" cy="754644"/>
      </dsp:txXfrm>
    </dsp:sp>
    <dsp:sp modelId="{C3C53651-E92E-4BED-91B1-63ABA96F3BF6}">
      <dsp:nvSpPr>
        <dsp:cNvPr id="0" name=""/>
        <dsp:cNvSpPr/>
      </dsp:nvSpPr>
      <dsp:spPr>
        <a:xfrm rot="5400000">
          <a:off x="6816091" y="-1180999"/>
          <a:ext cx="669033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300" b="0" i="0" kern="1200" dirty="0"/>
            <a:t>여러 모델을 병렬로 학습하고 각 모델의 예측 결과를 </a:t>
          </a:r>
          <a:r>
            <a:rPr lang="ko-KR" sz="1300" b="0" i="0" kern="1200" dirty="0" err="1"/>
            <a:t>평균화하여</a:t>
          </a:r>
          <a:r>
            <a:rPr lang="ko-KR" sz="1300" b="0" i="0" kern="1200" dirty="0"/>
            <a:t> 최종 예측을 만듭니다</a:t>
          </a:r>
          <a:r>
            <a:rPr lang="en-US" sz="1300" b="0" i="0" kern="1200" dirty="0"/>
            <a:t>. </a:t>
          </a:r>
          <a:endParaRPr lang="en-US" sz="1300" kern="1200" dirty="0"/>
        </a:p>
      </dsp:txBody>
      <dsp:txXfrm rot="-5400000">
        <a:off x="3785616" y="1882135"/>
        <a:ext cx="6697325" cy="603715"/>
      </dsp:txXfrm>
    </dsp:sp>
    <dsp:sp modelId="{358B2276-9405-46DE-A568-B2B2D44C5913}">
      <dsp:nvSpPr>
        <dsp:cNvPr id="0" name=""/>
        <dsp:cNvSpPr/>
      </dsp:nvSpPr>
      <dsp:spPr>
        <a:xfrm>
          <a:off x="0" y="1765844"/>
          <a:ext cx="3785616" cy="836292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/>
            <a:t>배깅 </a:t>
          </a:r>
          <a:r>
            <a:rPr lang="en-US" sz="1100" b="1" i="0" kern="1200"/>
            <a:t>(Bagging):</a:t>
          </a:r>
          <a:endParaRPr lang="en-US" sz="1100" kern="1200"/>
        </a:p>
      </dsp:txBody>
      <dsp:txXfrm>
        <a:off x="40824" y="1806668"/>
        <a:ext cx="3703968" cy="754644"/>
      </dsp:txXfrm>
    </dsp:sp>
    <dsp:sp modelId="{04669C36-2038-498C-9010-D47414ED05CA}">
      <dsp:nvSpPr>
        <dsp:cNvPr id="0" name=""/>
        <dsp:cNvSpPr/>
      </dsp:nvSpPr>
      <dsp:spPr>
        <a:xfrm rot="5400000">
          <a:off x="6816091" y="-293365"/>
          <a:ext cx="669033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300" b="0" i="0" kern="1200" dirty="0"/>
            <a:t>여러 모델을 순차적으로 학습하면서 이전 모델의 오차에 초점을 맞추어 최종 예측을 개선합니다</a:t>
          </a:r>
          <a:r>
            <a:rPr lang="en-US" sz="1300" b="0" i="0" kern="1200" dirty="0"/>
            <a:t>. </a:t>
          </a:r>
          <a:endParaRPr lang="en-US" sz="1300" kern="1200" dirty="0"/>
        </a:p>
      </dsp:txBody>
      <dsp:txXfrm rot="-5400000">
        <a:off x="3785616" y="2769769"/>
        <a:ext cx="6697325" cy="603715"/>
      </dsp:txXfrm>
    </dsp:sp>
    <dsp:sp modelId="{B9678E52-F91E-4B05-85F3-CB4DA43271EC}">
      <dsp:nvSpPr>
        <dsp:cNvPr id="0" name=""/>
        <dsp:cNvSpPr/>
      </dsp:nvSpPr>
      <dsp:spPr>
        <a:xfrm>
          <a:off x="0" y="2653476"/>
          <a:ext cx="3785616" cy="836292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/>
            <a:t>부스팅 </a:t>
          </a:r>
          <a:r>
            <a:rPr lang="en-US" sz="1100" b="1" i="0" kern="1200"/>
            <a:t>(Boosting):</a:t>
          </a:r>
          <a:endParaRPr lang="en-US" sz="1100" kern="1200"/>
        </a:p>
      </dsp:txBody>
      <dsp:txXfrm>
        <a:off x="40824" y="2694300"/>
        <a:ext cx="3703968" cy="754644"/>
      </dsp:txXfrm>
    </dsp:sp>
    <dsp:sp modelId="{56A39EE7-BA79-467D-9538-811EC60A2AB0}">
      <dsp:nvSpPr>
        <dsp:cNvPr id="0" name=""/>
        <dsp:cNvSpPr/>
      </dsp:nvSpPr>
      <dsp:spPr>
        <a:xfrm rot="5400000">
          <a:off x="6816091" y="-2070740"/>
          <a:ext cx="669033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0" i="0" kern="1200" dirty="0"/>
            <a:t>여러 개의 다른 예측 모델들이 투표를 통해 최종 예측을 결정하는 앙상블 학습 방법입니다</a:t>
          </a:r>
          <a:r>
            <a:rPr lang="en-US" altLang="ko-KR" sz="1300" b="0" i="0" kern="1200" dirty="0"/>
            <a:t>.</a:t>
          </a:r>
          <a:endParaRPr lang="en-US" sz="1300" kern="1200" dirty="0"/>
        </a:p>
      </dsp:txBody>
      <dsp:txXfrm rot="-5400000">
        <a:off x="3785616" y="992394"/>
        <a:ext cx="6697325" cy="603715"/>
      </dsp:txXfrm>
    </dsp:sp>
    <dsp:sp modelId="{939416C2-5B9D-44D0-B0BF-4B80F8E8475D}">
      <dsp:nvSpPr>
        <dsp:cNvPr id="0" name=""/>
        <dsp:cNvSpPr/>
      </dsp:nvSpPr>
      <dsp:spPr>
        <a:xfrm>
          <a:off x="0" y="876113"/>
          <a:ext cx="3785616" cy="836292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i="0" kern="1200" dirty="0" err="1">
              <a:effectLst/>
              <a:latin typeface="Söhne"/>
            </a:rPr>
            <a:t>보팅</a:t>
          </a:r>
          <a:r>
            <a:rPr lang="ko-KR" altLang="en-US" sz="1100" b="1" i="0" kern="1200" dirty="0">
              <a:effectLst/>
              <a:latin typeface="Söhne"/>
            </a:rPr>
            <a:t> </a:t>
          </a:r>
          <a:r>
            <a:rPr lang="en-US" altLang="ko-KR" sz="1100" b="1" i="0" kern="1200" dirty="0">
              <a:effectLst/>
              <a:latin typeface="Söhne"/>
            </a:rPr>
            <a:t>(Voting) :</a:t>
          </a:r>
          <a:endParaRPr lang="en-US" sz="1100" kern="1200" dirty="0"/>
        </a:p>
      </dsp:txBody>
      <dsp:txXfrm>
        <a:off x="40824" y="916937"/>
        <a:ext cx="3703968" cy="754644"/>
      </dsp:txXfrm>
    </dsp:sp>
    <dsp:sp modelId="{061C1E9C-7D3C-4ABF-A61F-55402CDAD18C}">
      <dsp:nvSpPr>
        <dsp:cNvPr id="0" name=""/>
        <dsp:cNvSpPr/>
      </dsp:nvSpPr>
      <dsp:spPr>
        <a:xfrm>
          <a:off x="0" y="3514339"/>
          <a:ext cx="10505339" cy="83629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0" i="0" kern="1200" dirty="0"/>
            <a:t>앙상블 학습은 주로 분류</a:t>
          </a:r>
          <a:r>
            <a:rPr lang="en-US" sz="1100" b="0" i="0" kern="1200" dirty="0"/>
            <a:t>(Classification)</a:t>
          </a:r>
          <a:r>
            <a:rPr lang="ko-KR" sz="1100" b="0" i="0" kern="1200" dirty="0"/>
            <a:t>와 회귀</a:t>
          </a:r>
          <a:r>
            <a:rPr lang="en-US" sz="1100" b="0" i="0" kern="1200" dirty="0"/>
            <a:t>(Regression) </a:t>
          </a:r>
          <a:r>
            <a:rPr lang="ko-KR" sz="1100" b="0" i="0" kern="1200" dirty="0"/>
            <a:t>문제 모두에서 활용되며</a:t>
          </a:r>
          <a:r>
            <a:rPr lang="en-US" sz="1100" b="0" i="0" kern="1200" dirty="0"/>
            <a:t>, </a:t>
          </a:r>
          <a:r>
            <a:rPr lang="ko-KR" sz="1100" b="0" i="0" kern="1200" dirty="0"/>
            <a:t>다양한 머신 러닝 알고리즘과 모델들을 조합하여 사용할 수 있습니다</a:t>
          </a:r>
          <a:endParaRPr lang="en-US" sz="1100" kern="1200" dirty="0"/>
        </a:p>
      </dsp:txBody>
      <dsp:txXfrm>
        <a:off x="40824" y="3555163"/>
        <a:ext cx="10423691" cy="7546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9BEFD-1A15-4188-88F0-A42A5C6C4A83}">
      <dsp:nvSpPr>
        <dsp:cNvPr id="0" name=""/>
        <dsp:cNvSpPr/>
      </dsp:nvSpPr>
      <dsp:spPr>
        <a:xfrm>
          <a:off x="0" y="903760"/>
          <a:ext cx="10515600" cy="403064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배깅 </a:t>
          </a:r>
          <a:r>
            <a:rPr lang="en-US" sz="1300" b="1" i="0" kern="1200"/>
            <a:t>(Bagging):</a:t>
          </a:r>
          <a:endParaRPr lang="en-US" sz="1300" kern="1200"/>
        </a:p>
      </dsp:txBody>
      <dsp:txXfrm>
        <a:off x="19676" y="923436"/>
        <a:ext cx="10476248" cy="363712"/>
      </dsp:txXfrm>
    </dsp:sp>
    <dsp:sp modelId="{4F785F62-2D84-4B8B-99D0-7EA52C631C5E}">
      <dsp:nvSpPr>
        <dsp:cNvPr id="0" name=""/>
        <dsp:cNvSpPr/>
      </dsp:nvSpPr>
      <dsp:spPr>
        <a:xfrm>
          <a:off x="0" y="1316714"/>
          <a:ext cx="1051560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i="0" kern="1200" dirty="0"/>
            <a:t>Random Forests (</a:t>
          </a:r>
          <a:r>
            <a:rPr lang="ko-KR" sz="1000" b="1" i="0" kern="1200" dirty="0"/>
            <a:t>랜덤 포레스트</a:t>
          </a:r>
          <a:r>
            <a:rPr lang="en-US" sz="1000" b="1" i="0" kern="1200" dirty="0"/>
            <a:t>):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0" i="0" kern="1200" dirty="0"/>
            <a:t>랜덤 </a:t>
          </a:r>
          <a:r>
            <a:rPr lang="ko-KR" sz="1000" b="0" i="0" kern="1200" dirty="0" err="1"/>
            <a:t>포레스트는</a:t>
          </a:r>
          <a:r>
            <a:rPr lang="ko-KR" sz="1000" b="0" i="0" kern="1200" dirty="0"/>
            <a:t> 여러 개의 결정 트리를 생성하고</a:t>
          </a:r>
          <a:r>
            <a:rPr lang="en-US" sz="1000" b="0" i="0" kern="1200" dirty="0"/>
            <a:t>, </a:t>
          </a:r>
          <a:r>
            <a:rPr lang="ko-KR" sz="1000" b="0" i="0" kern="1200" dirty="0"/>
            <a:t>각 결정 트리의 예측을 결합하여 최종 예측을 수행하는 앙상블 기법입니다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0" i="0" kern="1200" dirty="0"/>
            <a:t>각 트리는 부트스트랩 샘플</a:t>
          </a:r>
          <a:r>
            <a:rPr lang="en-US" sz="1000" b="0" i="0" kern="1200" dirty="0"/>
            <a:t>(</a:t>
          </a:r>
          <a:r>
            <a:rPr lang="ko-KR" sz="1000" b="0" i="0" kern="1200" dirty="0"/>
            <a:t>중복을 허용한 랜덤 샘플</a:t>
          </a:r>
          <a:r>
            <a:rPr lang="en-US" sz="1000" b="0" i="0" kern="1200" dirty="0"/>
            <a:t>)</a:t>
          </a:r>
          <a:r>
            <a:rPr lang="ko-KR" sz="1000" b="0" i="0" kern="1200" dirty="0"/>
            <a:t>을 사용하여 학습되며</a:t>
          </a:r>
          <a:r>
            <a:rPr lang="en-US" sz="1000" b="0" i="0" kern="1200" dirty="0"/>
            <a:t>, </a:t>
          </a:r>
          <a:r>
            <a:rPr lang="ko-KR" sz="1000" b="0" i="0" kern="1200" dirty="0"/>
            <a:t>각 노드에서 최적의 분할을 찾을 때 특성의 </a:t>
          </a:r>
          <a:r>
            <a:rPr lang="ko-KR" sz="1000" b="0" i="0" kern="1200" dirty="0" err="1"/>
            <a:t>랜덤한</a:t>
          </a:r>
          <a:r>
            <a:rPr lang="ko-KR" sz="1000" b="0" i="0" kern="1200" dirty="0"/>
            <a:t> 부분 집합을 고려합니다</a:t>
          </a:r>
          <a:r>
            <a:rPr lang="en-US" altLang="ko-KR" sz="1000" b="0" i="0" kern="1200" dirty="0"/>
            <a:t>, </a:t>
          </a:r>
          <a:r>
            <a:rPr lang="ko-KR" altLang="en-US" sz="1000" b="0" i="0" kern="1200" dirty="0"/>
            <a:t>또한 </a:t>
          </a:r>
          <a:r>
            <a:rPr lang="ko-KR" sz="1000" b="0" i="0" kern="1200" dirty="0"/>
            <a:t>이는 모델의 다양성을 증가시켜 과적합을 줄이고</a:t>
          </a:r>
          <a:r>
            <a:rPr lang="en-US" sz="1000" b="0" i="0" kern="1200" dirty="0"/>
            <a:t>, </a:t>
          </a:r>
          <a:r>
            <a:rPr lang="ko-KR" sz="1000" b="0" i="0" kern="1200" dirty="0"/>
            <a:t>안정적인 예측을 도출하는 데 도움이 됩니다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>
        <a:off x="0" y="1316714"/>
        <a:ext cx="10515600" cy="941850"/>
      </dsp:txXfrm>
    </dsp:sp>
    <dsp:sp modelId="{82187AF1-9D8B-4645-9A91-1567EDECFDF2}">
      <dsp:nvSpPr>
        <dsp:cNvPr id="0" name=""/>
        <dsp:cNvSpPr/>
      </dsp:nvSpPr>
      <dsp:spPr>
        <a:xfrm>
          <a:off x="0" y="2268548"/>
          <a:ext cx="10515600" cy="403064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부스팅 </a:t>
          </a:r>
          <a:r>
            <a:rPr lang="en-US" sz="1300" b="1" i="0" kern="1200"/>
            <a:t>(Boosting):</a:t>
          </a:r>
          <a:endParaRPr lang="en-US" sz="1300" kern="1200"/>
        </a:p>
      </dsp:txBody>
      <dsp:txXfrm>
        <a:off x="19676" y="2288224"/>
        <a:ext cx="10476248" cy="363712"/>
      </dsp:txXfrm>
    </dsp:sp>
    <dsp:sp modelId="{2A8362DB-F62A-4918-890B-82CA15322E0B}">
      <dsp:nvSpPr>
        <dsp:cNvPr id="0" name=""/>
        <dsp:cNvSpPr/>
      </dsp:nvSpPr>
      <dsp:spPr>
        <a:xfrm>
          <a:off x="0" y="2700266"/>
          <a:ext cx="10515600" cy="164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i="0" kern="1200" dirty="0"/>
            <a:t>AdaBoost (</a:t>
          </a:r>
          <a:r>
            <a:rPr lang="ko-KR" sz="1000" b="1" i="0" kern="1200" dirty="0"/>
            <a:t>적응 </a:t>
          </a:r>
          <a:r>
            <a:rPr lang="ko-KR" sz="1000" b="1" i="0" kern="1200" dirty="0" err="1"/>
            <a:t>부스트</a:t>
          </a:r>
          <a:r>
            <a:rPr lang="en-US" sz="1000" b="1" i="0" kern="1200" dirty="0"/>
            <a:t>):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0" i="0" kern="1200" dirty="0"/>
            <a:t>AdaBoost</a:t>
          </a:r>
          <a:r>
            <a:rPr lang="ko-KR" sz="1000" b="0" i="0" kern="1200" dirty="0"/>
            <a:t>는 약한 </a:t>
          </a:r>
          <a:r>
            <a:rPr lang="ko-KR" sz="1000" b="0" i="0" kern="1200" dirty="0" err="1"/>
            <a:t>학습기</a:t>
          </a:r>
          <a:r>
            <a:rPr lang="en-US" sz="1000" b="0" i="0" kern="1200" dirty="0"/>
            <a:t>(weak learner)</a:t>
          </a:r>
          <a:r>
            <a:rPr lang="ko-KR" sz="1000" b="0" i="0" kern="1200" dirty="0"/>
            <a:t>들을 조합하여 강한 </a:t>
          </a:r>
          <a:r>
            <a:rPr lang="ko-KR" sz="1000" b="0" i="0" kern="1200" dirty="0" err="1"/>
            <a:t>학습기</a:t>
          </a:r>
          <a:r>
            <a:rPr lang="en-US" sz="1000" b="0" i="0" kern="1200" dirty="0"/>
            <a:t>(strong learner)</a:t>
          </a:r>
          <a:r>
            <a:rPr lang="ko-KR" sz="1000" b="0" i="0" kern="1200" dirty="0"/>
            <a:t>를 만드는 앙상블 기법입니다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0" i="0" kern="1200" dirty="0"/>
            <a:t>각 학습 단계에서 이전 모델이 잘못 분류한 샘플에 가중치를 부여하고</a:t>
          </a:r>
          <a:r>
            <a:rPr lang="en-US" sz="1000" b="0" i="0" kern="1200" dirty="0"/>
            <a:t>, </a:t>
          </a:r>
          <a:r>
            <a:rPr lang="ko-KR" sz="1000" b="0" i="0" kern="1200" dirty="0"/>
            <a:t>다음 모델은 이러한 가중치에 따라 학습</a:t>
          </a:r>
          <a:r>
            <a:rPr lang="ko-KR" altLang="en-US" sz="1000" b="0" i="0" kern="1200" dirty="0"/>
            <a:t>되며 </a:t>
          </a:r>
          <a:r>
            <a:rPr lang="ko-KR" sz="1000" b="0" i="0" kern="1200" dirty="0"/>
            <a:t>이렇게 강조된 샘플에 대한 학습을 반복하면서 앙상블을 구성합니다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b="1" i="0" kern="1200"/>
            <a:t>Gradient Boosting (</a:t>
          </a:r>
          <a:r>
            <a:rPr lang="ko-KR" sz="1000" b="1" i="0" kern="1200"/>
            <a:t>그래디언트 부스팅</a:t>
          </a:r>
          <a:r>
            <a:rPr lang="en-US" sz="1000" b="1" i="0" kern="1200"/>
            <a:t>):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0" i="0" kern="1200"/>
            <a:t>그래디언트 부스팅은 이전 모델의 예측과 실제 타깃 값 사이의 잔차</a:t>
          </a:r>
          <a:r>
            <a:rPr lang="en-US" sz="1000" b="0" i="0" kern="1200"/>
            <a:t>(residual)</a:t>
          </a:r>
          <a:r>
            <a:rPr lang="ko-KR" sz="1000" b="0" i="0" kern="1200"/>
            <a:t>에 대한 새로운 모델을 학습하는 방식으로 앙상블을 구성합니다</a:t>
          </a:r>
          <a:r>
            <a:rPr lang="en-US" sz="1000" b="0" i="0" kern="1200"/>
            <a:t>.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0" i="0" kern="1200" dirty="0"/>
            <a:t>각 모델은 이전 모델이 만든 </a:t>
          </a:r>
          <a:r>
            <a:rPr lang="ko-KR" sz="1000" b="0" i="0" kern="1200" dirty="0" err="1"/>
            <a:t>잔차를</a:t>
          </a:r>
          <a:r>
            <a:rPr lang="ko-KR" sz="1000" b="0" i="0" kern="1200" dirty="0"/>
            <a:t> 줄이는 방향으로 학습</a:t>
          </a:r>
          <a:r>
            <a:rPr lang="ko-KR" altLang="en-US" sz="1000" b="0" i="0" kern="1200" dirty="0"/>
            <a:t>되며 </a:t>
          </a:r>
          <a:r>
            <a:rPr lang="ko-KR" sz="1000" b="0" i="0" kern="1200" dirty="0"/>
            <a:t>이 방식은 손실 함수의 </a:t>
          </a:r>
          <a:r>
            <a:rPr lang="ko-KR" sz="1000" b="0" i="0" kern="1200" dirty="0" err="1"/>
            <a:t>그래디언트</a:t>
          </a:r>
          <a:r>
            <a:rPr lang="en-US" sz="1000" b="0" i="0" kern="1200" dirty="0"/>
            <a:t>(</a:t>
          </a:r>
          <a:r>
            <a:rPr lang="ko-KR" sz="1000" b="0" i="0" kern="1200" dirty="0"/>
            <a:t>기울기</a:t>
          </a:r>
          <a:r>
            <a:rPr lang="en-US" sz="1000" b="0" i="0" kern="1200" dirty="0"/>
            <a:t>)</a:t>
          </a:r>
          <a:r>
            <a:rPr lang="ko-KR" sz="1000" b="0" i="0" kern="1200" dirty="0"/>
            <a:t>를 이용하여 모델을 학습하므로 </a:t>
          </a:r>
          <a:r>
            <a:rPr lang="en-US" sz="1000" b="0" i="0" kern="1200" dirty="0"/>
            <a:t>"</a:t>
          </a:r>
          <a:r>
            <a:rPr lang="ko-KR" sz="1000" b="0" i="0" kern="1200" dirty="0" err="1"/>
            <a:t>그래디언트</a:t>
          </a:r>
          <a:r>
            <a:rPr lang="ko-KR" sz="1000" b="0" i="0" kern="1200" dirty="0"/>
            <a:t> </a:t>
          </a:r>
          <a:r>
            <a:rPr lang="ko-KR" sz="1000" b="0" i="0" kern="1200" dirty="0" err="1"/>
            <a:t>부스팅</a:t>
          </a:r>
          <a:r>
            <a:rPr lang="en-US" sz="1000" b="0" i="0" kern="1200" dirty="0"/>
            <a:t>"</a:t>
          </a:r>
          <a:r>
            <a:rPr lang="ko-KR" sz="1000" b="0" i="0" kern="1200" dirty="0"/>
            <a:t>이라 불립니다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>
        <a:off x="0" y="2700266"/>
        <a:ext cx="10515600" cy="1641509"/>
      </dsp:txXfrm>
    </dsp:sp>
    <dsp:sp modelId="{C7547C55-D840-43BC-8E55-336AB3780BA6}">
      <dsp:nvSpPr>
        <dsp:cNvPr id="0" name=""/>
        <dsp:cNvSpPr/>
      </dsp:nvSpPr>
      <dsp:spPr>
        <a:xfrm>
          <a:off x="0" y="9523"/>
          <a:ext cx="10515600" cy="40306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보팅 </a:t>
          </a:r>
          <a:r>
            <a:rPr lang="en-US" sz="1300" b="1" i="0" kern="1200"/>
            <a:t>(Voting) :</a:t>
          </a:r>
          <a:endParaRPr lang="en-US" sz="1300" kern="1200"/>
        </a:p>
      </dsp:txBody>
      <dsp:txXfrm>
        <a:off x="19676" y="29199"/>
        <a:ext cx="10476248" cy="363712"/>
      </dsp:txXfrm>
    </dsp:sp>
    <dsp:sp modelId="{C9A70DD3-657D-4773-A682-A1C0DDF12FF3}">
      <dsp:nvSpPr>
        <dsp:cNvPr id="0" name=""/>
        <dsp:cNvSpPr/>
      </dsp:nvSpPr>
      <dsp:spPr>
        <a:xfrm>
          <a:off x="0" y="438862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1" i="0" kern="1200" dirty="0"/>
            <a:t>하드 </a:t>
          </a:r>
          <a:r>
            <a:rPr lang="ko-KR" sz="1000" b="1" i="0" kern="1200" dirty="0" err="1"/>
            <a:t>보팅</a:t>
          </a:r>
          <a:r>
            <a:rPr lang="ko-KR" sz="1000" b="1" i="0" kern="1200" dirty="0"/>
            <a:t> </a:t>
          </a:r>
          <a:r>
            <a:rPr lang="en-US" sz="1000" b="1" i="0" kern="1200" dirty="0"/>
            <a:t>(Hard Voting):</a:t>
          </a:r>
          <a:r>
            <a:rPr lang="ko-KR" sz="1000" b="0" i="0" kern="1200" dirty="0"/>
            <a:t> 여러 다른 모델들이 투표를 통해 다수결로 최종 예측을 결정합니다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000" b="1" i="0" kern="1200" dirty="0"/>
            <a:t>소프트 </a:t>
          </a:r>
          <a:r>
            <a:rPr lang="ko-KR" sz="1000" b="1" i="0" kern="1200" dirty="0" err="1"/>
            <a:t>보팅</a:t>
          </a:r>
          <a:r>
            <a:rPr lang="ko-KR" sz="1000" b="1" i="0" kern="1200" dirty="0"/>
            <a:t> </a:t>
          </a:r>
          <a:r>
            <a:rPr lang="en-US" sz="1000" b="1" i="0" kern="1200" dirty="0"/>
            <a:t>(Soft Voting):</a:t>
          </a:r>
          <a:r>
            <a:rPr lang="ko-KR" sz="1000" b="0" i="0" kern="1200" dirty="0"/>
            <a:t> 모델들의 예측 확률을 </a:t>
          </a:r>
          <a:r>
            <a:rPr lang="ko-KR" sz="1000" b="0" i="0" kern="1200" dirty="0" err="1"/>
            <a:t>평균화하여</a:t>
          </a:r>
          <a:r>
            <a:rPr lang="ko-KR" sz="1000" b="0" i="0" kern="1200" dirty="0"/>
            <a:t> 최종 예측을 결정합니다</a:t>
          </a:r>
          <a:r>
            <a:rPr lang="en-US" sz="1000" b="0" i="0" kern="1200" dirty="0"/>
            <a:t>. </a:t>
          </a:r>
          <a:endParaRPr lang="en-US" sz="1000" kern="1200" dirty="0"/>
        </a:p>
      </dsp:txBody>
      <dsp:txXfrm>
        <a:off x="0" y="438862"/>
        <a:ext cx="10515600" cy="4843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597FC-EDCE-4ACA-AA23-72F8367033A1}">
      <dsp:nvSpPr>
        <dsp:cNvPr id="0" name=""/>
        <dsp:cNvSpPr/>
      </dsp:nvSpPr>
      <dsp:spPr>
        <a:xfrm>
          <a:off x="0" y="2237"/>
          <a:ext cx="10618694" cy="757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+mn-lt"/>
            </a:rPr>
            <a:t>비 지도학습</a:t>
          </a:r>
          <a:r>
            <a:rPr lang="en-US" sz="1500" kern="1200" dirty="0">
              <a:latin typeface="+mn-lt"/>
            </a:rPr>
            <a:t>(Unsupervised Learning)</a:t>
          </a:r>
          <a:r>
            <a:rPr lang="ko-KR" sz="1500" kern="1200" dirty="0">
              <a:latin typeface="+mn-lt"/>
            </a:rPr>
            <a:t>은 레이블이 없는 데이터에서 패턴이나 구조를 찾는 기계 학습의 한 유형입니다</a:t>
          </a:r>
          <a:r>
            <a:rPr lang="en-US" sz="1500" kern="1200" dirty="0">
              <a:latin typeface="+mn-lt"/>
            </a:rPr>
            <a:t>. </a:t>
          </a:r>
          <a:r>
            <a:rPr lang="ko-KR" sz="1500" kern="1200" dirty="0">
              <a:latin typeface="+mn-lt"/>
            </a:rPr>
            <a:t>비 지도학습에는 다양한 종류가 있</a:t>
          </a:r>
          <a:r>
            <a:rPr lang="ko-KR" altLang="en-US" sz="1500" kern="1200" dirty="0">
              <a:latin typeface="+mn-lt"/>
            </a:rPr>
            <a:t>으며 </a:t>
          </a:r>
          <a:r>
            <a:rPr lang="ko-KR" sz="1500" kern="1200" dirty="0">
              <a:latin typeface="+mn-lt"/>
            </a:rPr>
            <a:t>주요한 비 지도학습의 종류는 다음과 같습니다</a:t>
          </a:r>
          <a:r>
            <a:rPr lang="en-US" sz="1500" kern="1200" dirty="0">
              <a:latin typeface="+mn-lt"/>
            </a:rPr>
            <a:t>:</a:t>
          </a:r>
        </a:p>
      </dsp:txBody>
      <dsp:txXfrm>
        <a:off x="36980" y="39217"/>
        <a:ext cx="10544734" cy="683569"/>
      </dsp:txXfrm>
    </dsp:sp>
    <dsp:sp modelId="{8D8F68E0-629F-4D42-AA5A-5D778BFD9C8F}">
      <dsp:nvSpPr>
        <dsp:cNvPr id="0" name=""/>
        <dsp:cNvSpPr/>
      </dsp:nvSpPr>
      <dsp:spPr>
        <a:xfrm>
          <a:off x="0" y="773477"/>
          <a:ext cx="10618694" cy="757529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 dirty="0">
              <a:solidFill>
                <a:schemeClr val="tx1"/>
              </a:solidFill>
              <a:latin typeface="+mn-lt"/>
            </a:rPr>
            <a:t>군집화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(Clustering):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비 지도 학습에서 가장 일반적인 형태 중 하나입니다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군집화는 유사한 데이터 포인트를 그룹화하여 동일한 군집에 속한 데이터 간의 유사성을 강조합니다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>
        <a:off x="36980" y="810457"/>
        <a:ext cx="10544734" cy="683569"/>
      </dsp:txXfrm>
    </dsp:sp>
    <dsp:sp modelId="{0A3FAF6B-405E-45AD-8B93-F43B99AA265A}">
      <dsp:nvSpPr>
        <dsp:cNvPr id="0" name=""/>
        <dsp:cNvSpPr/>
      </dsp:nvSpPr>
      <dsp:spPr>
        <a:xfrm>
          <a:off x="0" y="1544718"/>
          <a:ext cx="10618694" cy="757529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 dirty="0">
              <a:solidFill>
                <a:schemeClr val="tx1"/>
              </a:solidFill>
              <a:latin typeface="+mn-lt"/>
            </a:rPr>
            <a:t>차원 축소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(Dimensionality Reduction):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데이터의 특성 수를 줄이는 기술로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,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데이터의 주요한 구조와 특징을 보존하면서 차원을 감소시킵니다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대표적인 예로는 주성분 분석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(PCA)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이나 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t-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분포 확률적 </a:t>
          </a:r>
          <a:r>
            <a:rPr lang="ko-KR" sz="1300" kern="1200" dirty="0" err="1">
              <a:solidFill>
                <a:schemeClr val="tx1"/>
              </a:solidFill>
              <a:latin typeface="+mn-lt"/>
            </a:rPr>
            <a:t>임베딩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(t-SNE)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이 있습니다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>
        <a:off x="36980" y="1581698"/>
        <a:ext cx="10544734" cy="683569"/>
      </dsp:txXfrm>
    </dsp:sp>
    <dsp:sp modelId="{2B70A52B-C7CB-4FEB-A268-266A645F783E}">
      <dsp:nvSpPr>
        <dsp:cNvPr id="0" name=""/>
        <dsp:cNvSpPr/>
      </dsp:nvSpPr>
      <dsp:spPr>
        <a:xfrm>
          <a:off x="0" y="2315958"/>
          <a:ext cx="10618694" cy="757529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 dirty="0">
              <a:solidFill>
                <a:schemeClr val="tx1"/>
              </a:solidFill>
              <a:latin typeface="+mn-lt"/>
            </a:rPr>
            <a:t>자기 지도학습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(Self-supervised Learning):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레이블이 없는 데이터를 사용하여 모델을 학습하는데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,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이때 데이터 자체가 간접적으로 레이블로 사용됩니다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예를 들면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,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문장의 일부를 가려두고 모델에게 이를 예측하도록 하는 방법이 있습니다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>
        <a:off x="36980" y="2352938"/>
        <a:ext cx="10544734" cy="683569"/>
      </dsp:txXfrm>
    </dsp:sp>
    <dsp:sp modelId="{A3D6FE65-6C24-4A7B-898B-A8249F30D48C}">
      <dsp:nvSpPr>
        <dsp:cNvPr id="0" name=""/>
        <dsp:cNvSpPr/>
      </dsp:nvSpPr>
      <dsp:spPr>
        <a:xfrm>
          <a:off x="0" y="3087198"/>
          <a:ext cx="10618694" cy="757529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 dirty="0">
              <a:solidFill>
                <a:schemeClr val="tx1"/>
              </a:solidFill>
              <a:latin typeface="+mn-lt"/>
            </a:rPr>
            <a:t>데이터 </a:t>
          </a:r>
          <a:r>
            <a:rPr lang="ko-KR" sz="1300" b="1" kern="1200" dirty="0" err="1">
              <a:solidFill>
                <a:schemeClr val="tx1"/>
              </a:solidFill>
              <a:latin typeface="+mn-lt"/>
            </a:rPr>
            <a:t>임베딩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(Data Embedding):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데이터를 저차원의 벡터 공간으로 매핑하여 유사한 데이터 포인트가 공간상에서 가까이 위치하도록 하는 기법입니다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 Word2Vec, </a:t>
          </a:r>
          <a:r>
            <a:rPr lang="en-US" sz="1300" kern="1200" dirty="0" err="1">
              <a:solidFill>
                <a:schemeClr val="tx1"/>
              </a:solidFill>
              <a:latin typeface="+mn-lt"/>
            </a:rPr>
            <a:t>GloVe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 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등이 텍스트 데이터에 적용되는 예시입니다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>
        <a:off x="36980" y="3124178"/>
        <a:ext cx="10544734" cy="683569"/>
      </dsp:txXfrm>
    </dsp:sp>
    <dsp:sp modelId="{04EB0F15-7794-4F0B-AB88-FA0071DFE8D3}">
      <dsp:nvSpPr>
        <dsp:cNvPr id="0" name=""/>
        <dsp:cNvSpPr/>
      </dsp:nvSpPr>
      <dsp:spPr>
        <a:xfrm>
          <a:off x="0" y="3858438"/>
          <a:ext cx="10618694" cy="757529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  <a:latin typeface="+mn-lt"/>
            </a:rPr>
            <a:t>추가로 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생성 모델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(Generative Models) </a:t>
          </a:r>
          <a:r>
            <a:rPr lang="ko-KR" sz="1300" b="1" kern="1200" dirty="0">
              <a:solidFill>
                <a:schemeClr val="tx1"/>
              </a:solidFill>
              <a:latin typeface="+mn-lt"/>
            </a:rPr>
            <a:t>연관 규칙 학습</a:t>
          </a:r>
          <a:r>
            <a:rPr lang="en-US" sz="1300" b="1" kern="1200" dirty="0">
              <a:solidFill>
                <a:schemeClr val="tx1"/>
              </a:solidFill>
              <a:latin typeface="+mn-lt"/>
            </a:rPr>
            <a:t>(Association Rule Learning)</a:t>
          </a:r>
          <a:r>
            <a:rPr lang="ko-KR" sz="1300" kern="1200" dirty="0">
              <a:solidFill>
                <a:schemeClr val="tx1"/>
              </a:solidFill>
              <a:latin typeface="+mn-lt"/>
            </a:rPr>
            <a:t>등이 사용됩니다</a:t>
          </a:r>
          <a:r>
            <a:rPr lang="en-US" sz="13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>
        <a:off x="36980" y="3895418"/>
        <a:ext cx="10544734" cy="6835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FA5DA-DC5F-4342-A2B7-D4EA4F13F35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D19CD-4902-488E-B825-92507A82C54D}">
      <dsp:nvSpPr>
        <dsp:cNvPr id="0" name=""/>
        <dsp:cNvSpPr/>
      </dsp:nvSpPr>
      <dsp:spPr>
        <a:xfrm>
          <a:off x="0" y="0"/>
          <a:ext cx="10515600" cy="870055"/>
        </a:xfrm>
        <a:prstGeom prst="rect">
          <a:avLst/>
        </a:prstGeom>
        <a:solidFill>
          <a:srgbClr val="F6860A"/>
        </a:solidFill>
        <a:ln>
          <a:noFill/>
        </a:ln>
        <a:effectLst>
          <a:softEdge rad="25400"/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0" i="0" kern="1200" dirty="0">
              <a:solidFill>
                <a:schemeClr val="bg1"/>
              </a:solidFill>
            </a:rPr>
            <a:t>군집화</a:t>
          </a:r>
          <a:r>
            <a:rPr lang="en-US" sz="1300" b="0" i="0" kern="1200" dirty="0">
              <a:solidFill>
                <a:schemeClr val="bg1"/>
              </a:solidFill>
            </a:rPr>
            <a:t>(Clustering)</a:t>
          </a:r>
          <a:r>
            <a:rPr lang="ko-KR" sz="1300" b="0" i="0" kern="1200" dirty="0">
              <a:solidFill>
                <a:schemeClr val="bg1"/>
              </a:solidFill>
            </a:rPr>
            <a:t>는 비 지도학습의 한 형태로</a:t>
          </a:r>
          <a:r>
            <a:rPr lang="en-US" sz="1300" b="0" i="0" kern="1200" dirty="0">
              <a:solidFill>
                <a:schemeClr val="bg1"/>
              </a:solidFill>
            </a:rPr>
            <a:t>, </a:t>
          </a:r>
          <a:r>
            <a:rPr lang="ko-KR" sz="1300" b="0" i="0" kern="1200" dirty="0">
              <a:solidFill>
                <a:schemeClr val="bg1"/>
              </a:solidFill>
            </a:rPr>
            <a:t>유사한 데이터 포인트들을 같은 그룹 또는 군집으로 묶는 기술입니다</a:t>
          </a:r>
          <a:r>
            <a:rPr lang="en-US" sz="1300" b="0" i="0" kern="1200" dirty="0">
              <a:solidFill>
                <a:schemeClr val="bg1"/>
              </a:solidFill>
            </a:rPr>
            <a:t>. </a:t>
          </a:r>
          <a:r>
            <a:rPr lang="ko-KR" sz="1300" b="0" i="0" kern="1200" dirty="0">
              <a:solidFill>
                <a:schemeClr val="bg1"/>
              </a:solidFill>
            </a:rPr>
            <a:t>여러 가지 군집화 알고리즘이 개발되었고</a:t>
          </a:r>
          <a:r>
            <a:rPr lang="en-US" sz="1300" b="0" i="0" kern="1200" dirty="0">
              <a:solidFill>
                <a:schemeClr val="bg1"/>
              </a:solidFill>
            </a:rPr>
            <a:t>, </a:t>
          </a:r>
          <a:r>
            <a:rPr lang="ko-KR" sz="1300" b="0" i="0" kern="1200" dirty="0">
              <a:solidFill>
                <a:schemeClr val="bg1"/>
              </a:solidFill>
            </a:rPr>
            <a:t>각각의 알고리즘은 다양한 특성과 용도를 가지고 있습니다</a:t>
          </a:r>
          <a:r>
            <a:rPr lang="en-US" sz="1300" b="0" i="0" kern="1200" dirty="0">
              <a:solidFill>
                <a:schemeClr val="bg1"/>
              </a:solidFill>
            </a:rPr>
            <a:t>. </a:t>
          </a:r>
          <a:r>
            <a:rPr lang="ko-KR" sz="1300" b="0" i="0" kern="1200" dirty="0">
              <a:solidFill>
                <a:schemeClr val="bg1"/>
              </a:solidFill>
            </a:rPr>
            <a:t>일부 주요한 군집화 알고리즘들은 다음과 같습니다</a:t>
          </a:r>
          <a:r>
            <a:rPr lang="en-US" sz="1300" b="0" i="0" kern="1200" dirty="0">
              <a:solidFill>
                <a:schemeClr val="bg1"/>
              </a:solidFill>
            </a:rPr>
            <a:t>: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0" y="0"/>
        <a:ext cx="10515600" cy="870055"/>
      </dsp:txXfrm>
    </dsp:sp>
    <dsp:sp modelId="{932A4DB4-368D-4C60-B1BF-B7FCFBE7E02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A6249-C5FE-4B01-8593-EB4E0D12C2D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highlight>
                <a:srgbClr val="FFFF00"/>
              </a:highlight>
            </a:rPr>
            <a:t>K-</a:t>
          </a:r>
          <a:r>
            <a:rPr lang="ko-KR" sz="1300" b="1" i="0" kern="1200" dirty="0">
              <a:highlight>
                <a:srgbClr val="FFFF00"/>
              </a:highlight>
            </a:rPr>
            <a:t>평균 군집화</a:t>
          </a:r>
          <a:r>
            <a:rPr lang="en-US" sz="1300" b="1" i="0" kern="1200" dirty="0">
              <a:highlight>
                <a:srgbClr val="FFFF00"/>
              </a:highlight>
            </a:rPr>
            <a:t>(K-Means Clustering):</a:t>
          </a:r>
          <a:r>
            <a:rPr lang="ko-KR" sz="1300" b="0" i="0" kern="1200" dirty="0">
              <a:highlight>
                <a:srgbClr val="FFFF00"/>
              </a:highlight>
            </a:rPr>
            <a:t> 가장 일반적으로 사용되는 군집화 알고리즘 중 하나로</a:t>
          </a:r>
          <a:r>
            <a:rPr lang="en-US" sz="1300" b="0" i="0" kern="1200" dirty="0">
              <a:highlight>
                <a:srgbClr val="FFFF00"/>
              </a:highlight>
            </a:rPr>
            <a:t>, </a:t>
          </a:r>
          <a:r>
            <a:rPr lang="ko-KR" sz="1300" b="0" i="0" kern="1200" dirty="0">
              <a:highlight>
                <a:srgbClr val="FFFF00"/>
              </a:highlight>
            </a:rPr>
            <a:t>데이터를 </a:t>
          </a:r>
          <a:r>
            <a:rPr lang="en-US" sz="1300" b="0" i="0" kern="1200" dirty="0">
              <a:highlight>
                <a:srgbClr val="FFFF00"/>
              </a:highlight>
            </a:rPr>
            <a:t>K</a:t>
          </a:r>
          <a:r>
            <a:rPr lang="ko-KR" sz="1300" b="0" i="0" kern="1200" dirty="0">
              <a:highlight>
                <a:srgbClr val="FFFF00"/>
              </a:highlight>
            </a:rPr>
            <a:t>개의 군집으로 나누는 방법입니다</a:t>
          </a:r>
          <a:r>
            <a:rPr lang="en-US" sz="1300" b="0" i="0" kern="1200" dirty="0">
              <a:highlight>
                <a:srgbClr val="FFFF00"/>
              </a:highlight>
            </a:rPr>
            <a:t>. </a:t>
          </a:r>
          <a:r>
            <a:rPr lang="ko-KR" sz="1300" b="0" i="0" kern="1200" dirty="0">
              <a:highlight>
                <a:srgbClr val="FFFF00"/>
              </a:highlight>
            </a:rPr>
            <a:t>각 군집은 중심이라는 대표점을 가지며</a:t>
          </a:r>
          <a:r>
            <a:rPr lang="en-US" sz="1300" b="0" i="0" kern="1200" dirty="0">
              <a:highlight>
                <a:srgbClr val="FFFF00"/>
              </a:highlight>
            </a:rPr>
            <a:t>, </a:t>
          </a:r>
          <a:r>
            <a:rPr lang="ko-KR" sz="1300" b="0" i="0" kern="1200" dirty="0">
              <a:highlight>
                <a:srgbClr val="FFFF00"/>
              </a:highlight>
            </a:rPr>
            <a:t>데이터 포인트는 가장 가까운 중심에 할당됩니다</a:t>
          </a:r>
          <a:r>
            <a:rPr lang="en-US" sz="1300" b="0" i="0" kern="1200" dirty="0">
              <a:highlight>
                <a:srgbClr val="FFFF00"/>
              </a:highlight>
            </a:rPr>
            <a:t>.</a:t>
          </a:r>
          <a:endParaRPr lang="en-US" sz="1300" kern="1200" dirty="0">
            <a:highlight>
              <a:srgbClr val="FFFF00"/>
            </a:highlight>
          </a:endParaRPr>
        </a:p>
      </dsp:txBody>
      <dsp:txXfrm>
        <a:off x="0" y="870586"/>
        <a:ext cx="10515600" cy="870055"/>
      </dsp:txXfrm>
    </dsp:sp>
    <dsp:sp modelId="{DF5C10C4-AFC6-4946-81C0-49DFACCB905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335BE-5E25-492D-9851-FE6DC1B2FAA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계층적 군집화</a:t>
          </a:r>
          <a:r>
            <a:rPr lang="en-US" sz="1300" b="1" i="0" kern="1200"/>
            <a:t>(Hierarchical Clustering):</a:t>
          </a:r>
          <a:r>
            <a:rPr lang="ko-KR" sz="1300" b="0" i="0" kern="1200"/>
            <a:t> 데이터 포인트 간의 거리를 계층적으로 구성하여 트리 구조로 군집화를 수행하는 방법입니다</a:t>
          </a:r>
          <a:r>
            <a:rPr lang="en-US" sz="1300" b="0" i="0" kern="1200"/>
            <a:t>. </a:t>
          </a:r>
          <a:r>
            <a:rPr lang="ko-KR" sz="1300" b="0" i="0" kern="1200"/>
            <a:t>이 트리를 덴드로그램</a:t>
          </a:r>
          <a:r>
            <a:rPr lang="en-US" sz="1300" b="0" i="0" kern="1200"/>
            <a:t>(dendrogram)</a:t>
          </a:r>
          <a:r>
            <a:rPr lang="ko-KR" sz="1300" b="0" i="0" kern="1200"/>
            <a:t>이라고 부르며</a:t>
          </a:r>
          <a:r>
            <a:rPr lang="en-US" sz="1300" b="0" i="0" kern="1200"/>
            <a:t>, </a:t>
          </a:r>
          <a:r>
            <a:rPr lang="ko-KR" sz="1300" b="0" i="0" kern="1200"/>
            <a:t>이를 통해 다양한 군집 수준을 시각화할 수 있습니다</a:t>
          </a:r>
          <a:r>
            <a:rPr lang="en-US" sz="1300" b="0" i="0" kern="1200"/>
            <a:t>.</a:t>
          </a:r>
          <a:endParaRPr lang="en-US" sz="1300" kern="1200"/>
        </a:p>
      </dsp:txBody>
      <dsp:txXfrm>
        <a:off x="0" y="1740641"/>
        <a:ext cx="10515600" cy="870055"/>
      </dsp:txXfrm>
    </dsp:sp>
    <dsp:sp modelId="{ED793E1A-21CA-461E-AA7C-34D2055D4BBB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3B31-C9AC-47E5-BFDB-734C74769F22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DBSCAN(Density-Based Spatial Clustering of Applications with Noise):</a:t>
          </a:r>
          <a:r>
            <a:rPr lang="ko-KR" sz="1300" b="0" i="0" kern="1200" dirty="0"/>
            <a:t> 데이터의 밀도를 기반으로 군집을 형성하는 방법입니다</a:t>
          </a:r>
          <a:r>
            <a:rPr lang="en-US" sz="1300" b="0" i="0" kern="1200" dirty="0"/>
            <a:t>. </a:t>
          </a:r>
          <a:r>
            <a:rPr lang="ko-KR" sz="1300" b="0" i="0" kern="1200" dirty="0"/>
            <a:t>데이터 밀도가 높은 지역을 군집으로 간주하며</a:t>
          </a:r>
          <a:r>
            <a:rPr lang="en-US" sz="1300" b="0" i="0" kern="1200" dirty="0"/>
            <a:t>, </a:t>
          </a:r>
          <a:r>
            <a:rPr lang="ko-KR" sz="1300" b="0" i="0" kern="1200" dirty="0"/>
            <a:t>자유로운 모양의 군집을 찾을 수 있습니다</a:t>
          </a:r>
          <a:r>
            <a:rPr lang="en-US" sz="1300" b="0" i="0" kern="1200" dirty="0"/>
            <a:t>.</a:t>
          </a:r>
          <a:endParaRPr lang="en-US" sz="1300" kern="1200" dirty="0"/>
        </a:p>
      </dsp:txBody>
      <dsp:txXfrm>
        <a:off x="0" y="2610696"/>
        <a:ext cx="10515600" cy="870055"/>
      </dsp:txXfrm>
    </dsp:sp>
    <dsp:sp modelId="{E25B93DC-EABE-4677-AB83-9577528E273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721C0-BF3D-49AD-BD9B-98ADD5E4D0BE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골드 캐나리</a:t>
          </a:r>
          <a:r>
            <a:rPr lang="en-US" sz="1300" b="1" i="0" kern="1200"/>
            <a:t>(Golden Canary) </a:t>
          </a:r>
          <a:r>
            <a:rPr lang="ko-KR" sz="1300" b="1" i="0" kern="1200"/>
            <a:t>군집화</a:t>
          </a:r>
          <a:r>
            <a:rPr lang="en-US" sz="1300" b="1" i="0" kern="1200"/>
            <a:t>:</a:t>
          </a:r>
          <a:r>
            <a:rPr lang="ko-KR" sz="1300" b="0" i="0" kern="1200"/>
            <a:t> 흥미로운 패턴을 찾아내고 그 패턴에 해당하는 데이터 포인트를 군집화하는 방식으로 주로 이상 탐지</a:t>
          </a:r>
          <a:r>
            <a:rPr lang="en-US" sz="1300" b="0" i="0" kern="1200"/>
            <a:t>(anomaly detection)</a:t>
          </a:r>
          <a:r>
            <a:rPr lang="ko-KR" sz="1300" b="0" i="0" kern="1200"/>
            <a:t>에 활용됩니다</a:t>
          </a:r>
          <a:r>
            <a:rPr lang="en-US" sz="1300" b="0" i="0" kern="1200"/>
            <a:t>.</a:t>
          </a:r>
          <a:endParaRPr lang="en-US" sz="1300" kern="1200"/>
        </a:p>
      </dsp:txBody>
      <dsp:txXfrm>
        <a:off x="0" y="3480751"/>
        <a:ext cx="10515600" cy="8700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2FA09-BA2B-4B8A-8B8B-C066230C743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Google Cloud AutoML: </a:t>
          </a:r>
          <a:r>
            <a:rPr lang="en-US" sz="1100" b="0" i="0" kern="1200"/>
            <a:t>Google Cloud</a:t>
          </a:r>
          <a:r>
            <a:rPr lang="ko-KR" sz="1100" b="0" i="0" kern="1200"/>
            <a:t>에서 제공하는 </a:t>
          </a:r>
          <a:r>
            <a:rPr lang="en-US" sz="1100" b="0" i="0" kern="1200"/>
            <a:t>AutoML </a:t>
          </a:r>
          <a:r>
            <a:rPr lang="ko-KR" sz="1100" b="0" i="0" kern="1200"/>
            <a:t>서비스로</a:t>
          </a:r>
          <a:r>
            <a:rPr lang="en-US" sz="1100" b="0" i="0" kern="1200"/>
            <a:t>, </a:t>
          </a:r>
          <a:r>
            <a:rPr lang="ko-KR" sz="1100" b="0" i="0" kern="1200"/>
            <a:t>이미지</a:t>
          </a:r>
          <a:r>
            <a:rPr lang="en-US" sz="1100" b="0" i="0" kern="1200"/>
            <a:t>, </a:t>
          </a:r>
          <a:r>
            <a:rPr lang="ko-KR" sz="1100" b="0" i="0" kern="1200"/>
            <a:t>텍스트</a:t>
          </a:r>
          <a:r>
            <a:rPr lang="en-US" sz="1100" b="0" i="0" kern="1200"/>
            <a:t>, </a:t>
          </a:r>
          <a:r>
            <a:rPr lang="ko-KR" sz="1100" b="0" i="0" kern="1200"/>
            <a:t>테이블 데이터 등 다양한 유형의 모델을 자동으로 학습할 수 있습니다</a:t>
          </a:r>
          <a:r>
            <a:rPr lang="en-US" sz="1100" b="0" i="0" kern="1200"/>
            <a:t>. </a:t>
          </a:r>
          <a:r>
            <a:rPr lang="ko-KR" sz="1100" b="0" i="0" kern="1200"/>
            <a:t>예를 들어</a:t>
          </a:r>
          <a:r>
            <a:rPr lang="en-US" sz="1100" b="0" i="0" kern="1200"/>
            <a:t>, AutoML Vision</a:t>
          </a:r>
          <a:r>
            <a:rPr lang="ko-KR" sz="1100" b="0" i="0" kern="1200"/>
            <a:t>은 이미지 분류 모델을</a:t>
          </a:r>
          <a:r>
            <a:rPr lang="en-US" sz="1100" b="0" i="0" kern="1200"/>
            <a:t>, AutoML Natural Language</a:t>
          </a:r>
          <a:r>
            <a:rPr lang="ko-KR" sz="1100" b="0" i="0" kern="1200"/>
            <a:t>는 텍스트 분류 모델을 생성합니다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0" y="39687"/>
        <a:ext cx="3286125" cy="1971675"/>
      </dsp:txXfrm>
    </dsp:sp>
    <dsp:sp modelId="{4A396B30-7EA6-4D55-BCF5-50A32B8EBE0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Azure AutoML: </a:t>
          </a:r>
          <a:r>
            <a:rPr lang="en-US" sz="1100" b="0" i="0" kern="1200"/>
            <a:t>Microsoft Azure</a:t>
          </a:r>
          <a:r>
            <a:rPr lang="ko-KR" sz="1100" b="0" i="0" kern="1200"/>
            <a:t>에서 제공하는 </a:t>
          </a:r>
          <a:r>
            <a:rPr lang="en-US" sz="1100" b="0" i="0" kern="1200"/>
            <a:t>AutoML </a:t>
          </a:r>
          <a:r>
            <a:rPr lang="ko-KR" sz="1100" b="0" i="0" kern="1200"/>
            <a:t>서비스로</a:t>
          </a:r>
          <a:r>
            <a:rPr lang="en-US" sz="1100" b="0" i="0" kern="1200"/>
            <a:t>, </a:t>
          </a:r>
          <a:r>
            <a:rPr lang="ko-KR" sz="1100" b="0" i="0" kern="1200"/>
            <a:t>테이블 데이터</a:t>
          </a:r>
          <a:r>
            <a:rPr lang="en-US" sz="1100" b="0" i="0" kern="1200"/>
            <a:t>, </a:t>
          </a:r>
          <a:r>
            <a:rPr lang="ko-KR" sz="1100" b="0" i="0" kern="1200"/>
            <a:t>이미지</a:t>
          </a:r>
          <a:r>
            <a:rPr lang="en-US" sz="1100" b="0" i="0" kern="1200"/>
            <a:t>, </a:t>
          </a:r>
          <a:r>
            <a:rPr lang="ko-KR" sz="1100" b="0" i="0" kern="1200"/>
            <a:t>텍스트 등을 대상으로 한 모델을 생성합니다</a:t>
          </a:r>
          <a:r>
            <a:rPr lang="en-US" sz="1100" b="0" i="0" kern="1200"/>
            <a:t>. Azure Machine Learning</a:t>
          </a:r>
          <a:r>
            <a:rPr lang="ko-KR" sz="1100" b="0" i="0" kern="1200"/>
            <a:t>을 사용하여 사용자가 훈련 데이터를 제공하면</a:t>
          </a:r>
          <a:r>
            <a:rPr lang="en-US" sz="1100" b="0" i="0" kern="1200"/>
            <a:t>, AutoML</a:t>
          </a:r>
          <a:r>
            <a:rPr lang="ko-KR" sz="1100" b="0" i="0" kern="1200"/>
            <a:t>은 최적의 모델을 찾기 위해 여러 알고리즘과 하이퍼파라미터를 자동으로 시도합니다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3614737" y="39687"/>
        <a:ext cx="3286125" cy="1971675"/>
      </dsp:txXfrm>
    </dsp:sp>
    <dsp:sp modelId="{8CB591B0-8037-484F-A673-8B30FA9AFE9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AWS AutoML:  </a:t>
          </a:r>
          <a:r>
            <a:rPr lang="en-US" sz="1100" b="0" i="0" kern="1200"/>
            <a:t>Amazon SageMaker Autopilot</a:t>
          </a:r>
          <a:r>
            <a:rPr lang="ko-KR" sz="1100" b="0" i="0" kern="1200"/>
            <a:t>은 </a:t>
          </a:r>
          <a:r>
            <a:rPr lang="en-US" sz="1100" b="0" i="0" kern="1200"/>
            <a:t>AWS</a:t>
          </a:r>
          <a:r>
            <a:rPr lang="ko-KR" sz="1100" b="0" i="0" kern="1200"/>
            <a:t>에서 제공하는 </a:t>
          </a:r>
          <a:r>
            <a:rPr lang="en-US" sz="1100" b="0" i="0" kern="1200"/>
            <a:t>AutoML </a:t>
          </a:r>
          <a:r>
            <a:rPr lang="ko-KR" sz="1100" b="0" i="0" kern="1200"/>
            <a:t>서비스로</a:t>
          </a:r>
          <a:r>
            <a:rPr lang="en-US" sz="1100" b="0" i="0" kern="1200"/>
            <a:t>, </a:t>
          </a:r>
          <a:r>
            <a:rPr lang="ko-KR" sz="1100" b="0" i="0" kern="1200"/>
            <a:t>테이블 데이터를 기반으로 회귀 및 분류 모델을 자동으로 생성합니다</a:t>
          </a:r>
          <a:r>
            <a:rPr lang="en-US" sz="1100" b="0" i="0" kern="1200"/>
            <a:t>. Autopilot</a:t>
          </a:r>
          <a:r>
            <a:rPr lang="ko-KR" sz="1100" b="0" i="0" kern="1200"/>
            <a:t>은 특성 엔지니어링</a:t>
          </a:r>
          <a:r>
            <a:rPr lang="en-US" sz="1100" b="0" i="0" kern="1200"/>
            <a:t>, </a:t>
          </a:r>
          <a:r>
            <a:rPr lang="ko-KR" sz="1100" b="0" i="0" kern="1200"/>
            <a:t>모델 선택</a:t>
          </a:r>
          <a:r>
            <a:rPr lang="en-US" sz="1100" b="0" i="0" kern="1200"/>
            <a:t>, </a:t>
          </a:r>
          <a:r>
            <a:rPr lang="ko-KR" sz="1100" b="0" i="0" kern="1200"/>
            <a:t>하이퍼파라미터 튜닝을 자동으로 수행합니다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7229475" y="39687"/>
        <a:ext cx="3286125" cy="1971675"/>
      </dsp:txXfrm>
    </dsp:sp>
    <dsp:sp modelId="{9FDBBD26-24C8-48AA-9664-62E63A7A4A9E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Auto-Sklearn: </a:t>
          </a:r>
          <a:r>
            <a:rPr lang="en-US" sz="1100" b="0" i="0" kern="1200"/>
            <a:t>Auto-Sklearn</a:t>
          </a:r>
          <a:r>
            <a:rPr lang="ko-KR" sz="1100" b="0" i="0" kern="1200"/>
            <a:t>은 </a:t>
          </a:r>
          <a:r>
            <a:rPr lang="en-US" sz="1100" b="0" i="0" kern="1200"/>
            <a:t>scikit-learn</a:t>
          </a:r>
          <a:r>
            <a:rPr lang="ko-KR" sz="1100" b="0" i="0" kern="1200"/>
            <a:t>을 기반으로 하는 오픈 소스 </a:t>
          </a:r>
          <a:r>
            <a:rPr lang="en-US" sz="1100" b="0" i="0" kern="1200"/>
            <a:t>AutoML </a:t>
          </a:r>
          <a:r>
            <a:rPr lang="ko-KR" sz="1100" b="0" i="0" kern="1200"/>
            <a:t>도구입니다</a:t>
          </a:r>
          <a:r>
            <a:rPr lang="en-US" sz="1100" b="0" i="0" kern="1200"/>
            <a:t>. scikit-learn</a:t>
          </a:r>
          <a:r>
            <a:rPr lang="ko-KR" sz="1100" b="0" i="0" kern="1200"/>
            <a:t>과 호환되며</a:t>
          </a:r>
          <a:r>
            <a:rPr lang="en-US" sz="1100" b="0" i="0" kern="1200"/>
            <a:t>, </a:t>
          </a:r>
          <a:r>
            <a:rPr lang="ko-KR" sz="1100" b="0" i="0" kern="1200"/>
            <a:t>주어진 데이터에 대한 최적의 머신 러닝 파이프라인을 찾아줍니다</a:t>
          </a:r>
          <a:r>
            <a:rPr lang="en-US" sz="1100" b="0" i="0" kern="1200"/>
            <a:t>.</a:t>
          </a:r>
          <a:endParaRPr lang="en-US" sz="1100" kern="1200"/>
        </a:p>
      </dsp:txBody>
      <dsp:txXfrm>
        <a:off x="0" y="2339975"/>
        <a:ext cx="3286125" cy="1971675"/>
      </dsp:txXfrm>
    </dsp:sp>
    <dsp:sp modelId="{ABC02974-0268-4D2E-83C0-4F0B1ACA81D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Auto-Keras </a:t>
          </a:r>
          <a:r>
            <a:rPr lang="en-US" sz="1100" b="1" i="0" kern="1200"/>
            <a:t>: </a:t>
          </a:r>
          <a:r>
            <a:rPr lang="en-US" sz="1100" kern="1200"/>
            <a:t>Auto-Keras</a:t>
          </a:r>
          <a:r>
            <a:rPr lang="ko-KR" sz="1100" kern="1200"/>
            <a:t>는 </a:t>
          </a:r>
          <a:r>
            <a:rPr lang="en-US" sz="1100" kern="1200"/>
            <a:t>AutoML</a:t>
          </a:r>
          <a:r>
            <a:rPr lang="ko-KR" sz="1100" kern="1200"/>
            <a:t>의 일종으로</a:t>
          </a:r>
          <a:r>
            <a:rPr lang="en-US" sz="1100" kern="1200"/>
            <a:t>, </a:t>
          </a:r>
          <a:r>
            <a:rPr lang="ko-KR" sz="1100" kern="1200"/>
            <a:t>특히 자동화된 딥러닝 모델 생성을 제공하는 오픈 소스 라이브러리입니다</a:t>
          </a:r>
          <a:r>
            <a:rPr lang="en-US" sz="1100" kern="1200"/>
            <a:t>. Auto-Keras</a:t>
          </a:r>
          <a:r>
            <a:rPr lang="ko-KR" sz="1100" kern="1200"/>
            <a:t>는 사용자가 복잡한 딥러닝 모델을 쉽게 만들고 튜닝할 수 있도록 설계되었습니다</a:t>
          </a:r>
          <a:r>
            <a:rPr lang="en-US" sz="1100" kern="1200"/>
            <a:t>. </a:t>
          </a:r>
          <a:r>
            <a:rPr lang="ko-KR" sz="1100" kern="1200"/>
            <a:t>이 라이브러리는 </a:t>
          </a:r>
          <a:r>
            <a:rPr lang="en-US" sz="1100" kern="1200"/>
            <a:t>TensorFlow</a:t>
          </a:r>
          <a:r>
            <a:rPr lang="ko-KR" sz="1100" kern="1200"/>
            <a:t>와 </a:t>
          </a:r>
          <a:r>
            <a:rPr lang="en-US" sz="1100" kern="1200"/>
            <a:t>Keras</a:t>
          </a:r>
          <a:r>
            <a:rPr lang="ko-KR" sz="1100" kern="1200"/>
            <a:t>를 기반으로 하며</a:t>
          </a:r>
          <a:r>
            <a:rPr lang="en-US" sz="1100" kern="1200"/>
            <a:t>, </a:t>
          </a:r>
          <a:r>
            <a:rPr lang="ko-KR" sz="1100" kern="1200"/>
            <a:t>사용자에게 높은 수준의 추상화를 제공하여 머신 러닝 모델의 생성 및 튜닝을 단순화합니다</a:t>
          </a:r>
          <a:r>
            <a:rPr lang="en-US" sz="1100" kern="1200"/>
            <a:t>.</a:t>
          </a:r>
        </a:p>
      </dsp:txBody>
      <dsp:txXfrm>
        <a:off x="3614737" y="2339975"/>
        <a:ext cx="3286125" cy="1971675"/>
      </dsp:txXfrm>
    </dsp:sp>
    <dsp:sp modelId="{BF1A6672-5164-4690-9A06-C962C73966B7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MLBox: </a:t>
          </a:r>
          <a:r>
            <a:rPr lang="en-US" sz="1100" kern="1200"/>
            <a:t>MLBox</a:t>
          </a:r>
          <a:r>
            <a:rPr lang="ko-KR" sz="1100" kern="1200"/>
            <a:t>는 특히 특성 엔지니어링 및 하이퍼파라미터 튜닝을 강조하는 </a:t>
          </a:r>
          <a:r>
            <a:rPr lang="en-US" sz="1100" kern="1200"/>
            <a:t>AutoML </a:t>
          </a:r>
          <a:r>
            <a:rPr lang="ko-KR" sz="1100" kern="1200"/>
            <a:t>라이브러리입니다</a:t>
          </a:r>
          <a:r>
            <a:rPr lang="en-US" sz="1100" kern="1200"/>
            <a:t>. </a:t>
          </a:r>
          <a:r>
            <a:rPr lang="ko-KR" sz="1100" kern="1200"/>
            <a:t>주어진 데이터에 대해 최적의 파이프라인을 찾아줍니다</a:t>
          </a:r>
          <a:r>
            <a:rPr lang="en-US" sz="1100" kern="1200"/>
            <a:t>.</a:t>
          </a:r>
        </a:p>
      </dsp:txBody>
      <dsp:txXfrm>
        <a:off x="7229475" y="2339975"/>
        <a:ext cx="3286125" cy="1971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BFE2-6C35-427B-A7E2-292319CF2095}">
      <dsp:nvSpPr>
        <dsp:cNvPr id="0" name=""/>
        <dsp:cNvSpPr/>
      </dsp:nvSpPr>
      <dsp:spPr>
        <a:xfrm>
          <a:off x="0" y="165195"/>
          <a:ext cx="5257798" cy="9068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❶ </a:t>
          </a:r>
          <a:r>
            <a:rPr lang="ko-KR" sz="1200" b="0" i="0" kern="1200"/>
            <a:t>데이터 수집은 머신러닝에</a:t>
          </a:r>
          <a:r>
            <a:rPr lang="en-US" sz="1200" b="0" i="0" kern="1200"/>
            <a:t> </a:t>
          </a:r>
          <a:r>
            <a:rPr lang="ko-KR" sz="1200" b="0" i="0" kern="1200"/>
            <a:t>활용할 데이터를 수집하는 단계입니다</a:t>
          </a:r>
          <a:r>
            <a:rPr lang="en-US" sz="1200" b="0" i="0" kern="1200"/>
            <a:t>. </a:t>
          </a:r>
          <a:endParaRPr lang="en-US" sz="1200" kern="1200"/>
        </a:p>
      </dsp:txBody>
      <dsp:txXfrm>
        <a:off x="44271" y="209466"/>
        <a:ext cx="5169256" cy="818354"/>
      </dsp:txXfrm>
    </dsp:sp>
    <dsp:sp modelId="{C34BA5C6-C9EA-4AFD-9BEE-B7B1B7E75B64}">
      <dsp:nvSpPr>
        <dsp:cNvPr id="0" name=""/>
        <dsp:cNvSpPr/>
      </dsp:nvSpPr>
      <dsp:spPr>
        <a:xfrm>
          <a:off x="0" y="1106652"/>
          <a:ext cx="5257798" cy="9068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❷ </a:t>
          </a:r>
          <a:r>
            <a:rPr lang="ko-KR" sz="1200" b="0" i="0" kern="1200" dirty="0"/>
            <a:t>수집된 데이터를 학습에 사용할 수 </a:t>
          </a:r>
          <a:r>
            <a:rPr lang="ko-KR" sz="1200" kern="1200" dirty="0"/>
            <a:t>있도록</a:t>
          </a:r>
          <a:r>
            <a:rPr lang="en-US" sz="1200" b="0" i="0" kern="1200" dirty="0"/>
            <a:t> </a:t>
          </a:r>
          <a:r>
            <a:rPr lang="ko-KR" sz="1200" b="0" i="0" kern="1200" dirty="0"/>
            <a:t>잘못된 부분을 수정 및 정리하고 기존 데이터들을 활용해 데이터를 추가 </a:t>
          </a:r>
          <a:r>
            <a:rPr lang="ko-KR" altLang="en-US" sz="1200" b="0" i="0" kern="1200" dirty="0"/>
            <a:t>하는</a:t>
          </a:r>
          <a:r>
            <a:rPr lang="ko-KR" sz="1200" b="0" i="0" kern="1200" dirty="0"/>
            <a:t> 과정을 데이터 전처리라고 합니다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4271" y="1150923"/>
        <a:ext cx="5169256" cy="818354"/>
      </dsp:txXfrm>
    </dsp:sp>
    <dsp:sp modelId="{340D9714-AB86-4FF2-848B-D8880C1C3E20}">
      <dsp:nvSpPr>
        <dsp:cNvPr id="0" name=""/>
        <dsp:cNvSpPr/>
      </dsp:nvSpPr>
      <dsp:spPr>
        <a:xfrm>
          <a:off x="0" y="2048108"/>
          <a:ext cx="5257798" cy="9068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❸ </a:t>
          </a:r>
          <a:r>
            <a:rPr lang="ko-KR" sz="1200" b="0" i="0" kern="1200" dirty="0"/>
            <a:t>모델 학습은 준비된 데이터를 </a:t>
          </a:r>
          <a:r>
            <a:rPr lang="ko-KR" sz="1200" b="0" i="0" kern="1200" dirty="0" err="1"/>
            <a:t>머신러닝</a:t>
          </a:r>
          <a:r>
            <a:rPr lang="en-US" sz="1200" b="0" i="0" kern="1200" dirty="0"/>
            <a:t> </a:t>
          </a:r>
          <a:r>
            <a:rPr lang="ko-KR" sz="1200" b="0" i="0" kern="1200" dirty="0"/>
            <a:t>알고리즘에 반영해 학습시키는 과정</a:t>
          </a:r>
          <a:r>
            <a:rPr lang="ko-KR" altLang="en-US" sz="1200" b="0" i="0" kern="1200" dirty="0"/>
            <a:t>이며 </a:t>
          </a:r>
          <a:r>
            <a:rPr lang="ko-KR" sz="1200" b="0" i="0" kern="1200" dirty="0" err="1"/>
            <a:t>하이퍼파라미터를</a:t>
          </a:r>
          <a:r>
            <a:rPr lang="en-US" sz="1200" b="0" i="0" kern="1200" dirty="0"/>
            <a:t> </a:t>
          </a:r>
          <a:r>
            <a:rPr lang="ko-KR" sz="1200" b="0" i="0" kern="1200" dirty="0"/>
            <a:t>조절해 모델의 성능을 </a:t>
          </a:r>
          <a:r>
            <a:rPr lang="ko-KR" sz="1200" b="0" i="0" kern="1200" dirty="0" err="1"/>
            <a:t>극대화시키는</a:t>
          </a:r>
          <a:r>
            <a:rPr lang="en-US" sz="1200" b="0" i="0" kern="1200" dirty="0"/>
            <a:t> </a:t>
          </a:r>
          <a:r>
            <a:rPr lang="ko-KR" sz="1200" b="0" i="0" kern="1200" dirty="0"/>
            <a:t>과정도 포함됩니다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4271" y="2092379"/>
        <a:ext cx="5169256" cy="818354"/>
      </dsp:txXfrm>
    </dsp:sp>
    <dsp:sp modelId="{85759E4C-ADE2-48DC-9727-1EA8C9DF6463}">
      <dsp:nvSpPr>
        <dsp:cNvPr id="0" name=""/>
        <dsp:cNvSpPr/>
      </dsp:nvSpPr>
      <dsp:spPr>
        <a:xfrm>
          <a:off x="0" y="2989564"/>
          <a:ext cx="5257798" cy="9068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➍  </a:t>
          </a:r>
          <a:r>
            <a:rPr lang="ko-KR" sz="1200" b="0" i="0" kern="1200" dirty="0"/>
            <a:t>모델 평가는 학습이 완료된 모델을 사용해 예측해보고</a:t>
          </a:r>
          <a:r>
            <a:rPr lang="en-US" sz="1200" b="0" i="0" kern="1200" dirty="0"/>
            <a:t>, </a:t>
          </a:r>
          <a:r>
            <a:rPr lang="ko-KR" sz="1200" b="0" i="0" kern="1200" dirty="0"/>
            <a:t>결과를 평가하는 단계입니다</a:t>
          </a:r>
          <a:r>
            <a:rPr lang="en-US" sz="1200" b="0" i="0" kern="1200" dirty="0"/>
            <a:t>. </a:t>
          </a:r>
          <a:r>
            <a:rPr lang="ko-KR" sz="1200" b="0" i="0" kern="1200" dirty="0"/>
            <a:t>보통 학습된 모델 여러 개를 준비해 비교해보고 가장 좋은 모델을 선정합니다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4271" y="3033835"/>
        <a:ext cx="5169256" cy="818354"/>
      </dsp:txXfrm>
    </dsp:sp>
    <dsp:sp modelId="{0FB79BDB-8028-4C04-B9D8-C6E6B0AC36ED}">
      <dsp:nvSpPr>
        <dsp:cNvPr id="0" name=""/>
        <dsp:cNvSpPr/>
      </dsp:nvSpPr>
      <dsp:spPr>
        <a:xfrm>
          <a:off x="0" y="3931020"/>
          <a:ext cx="5257798" cy="90689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➎ </a:t>
          </a:r>
          <a:r>
            <a:rPr lang="ko-KR" sz="1200" b="0" i="0" kern="1200" dirty="0"/>
            <a:t>모델 배포는 </a:t>
          </a:r>
          <a:r>
            <a:rPr lang="ko-KR" sz="1200" b="0" i="0" kern="1200" dirty="0" err="1"/>
            <a:t>머신러닝</a:t>
          </a:r>
          <a:r>
            <a:rPr lang="en-US" sz="1200" b="0" i="0" kern="1200" dirty="0"/>
            <a:t> </a:t>
          </a:r>
          <a:r>
            <a:rPr lang="ko-KR" sz="1200" b="0" i="0" kern="1200" dirty="0"/>
            <a:t>결과물을 활용하는 단계입니다</a:t>
          </a:r>
          <a:r>
            <a:rPr lang="en-US" sz="1200" b="0" i="0" kern="1200" dirty="0"/>
            <a:t>. </a:t>
          </a:r>
          <a:r>
            <a:rPr lang="ko-KR" sz="1200" b="0" i="0" kern="1200" dirty="0"/>
            <a:t>예를 들어 예측 모델을 배포해 서비스에 직</a:t>
          </a:r>
          <a:r>
            <a:rPr lang="en-US" sz="1200" b="0" i="0" kern="1200" dirty="0"/>
            <a:t>/</a:t>
          </a:r>
          <a:r>
            <a:rPr lang="ko-KR" sz="1200" b="0" i="0" kern="1200" dirty="0"/>
            <a:t>간접적으로 활용하거나</a:t>
          </a:r>
          <a:r>
            <a:rPr lang="en-US" sz="1200" b="0" i="0" kern="1200" dirty="0"/>
            <a:t>, </a:t>
          </a:r>
          <a:r>
            <a:rPr lang="ko-KR" sz="1200" b="0" i="0" kern="1200" dirty="0"/>
            <a:t>예측 결과물을 대시보드 형태로 시각화해 공개하는 단계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4271" y="3975291"/>
        <a:ext cx="5169256" cy="8183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FBCCC-C910-4EF9-A6CC-84E8556734AF}">
      <dsp:nvSpPr>
        <dsp:cNvPr id="0" name=""/>
        <dsp:cNvSpPr/>
      </dsp:nvSpPr>
      <dsp:spPr>
        <a:xfrm>
          <a:off x="130" y="187"/>
          <a:ext cx="10505339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Feature Engineering</a:t>
          </a:r>
          <a:r>
            <a:rPr lang="ko-KR" sz="1100" b="0" i="0" kern="1200" dirty="0"/>
            <a:t>은 머신 러닝 모델에 사용될 데이터의 특성을 설계하거나 변형하는 과정을 의미합니다</a:t>
          </a:r>
          <a:r>
            <a:rPr lang="en-US" sz="1100" b="0" i="0" kern="1200" dirty="0"/>
            <a:t>. </a:t>
          </a:r>
          <a:r>
            <a:rPr lang="ko-KR" sz="1100" b="0" i="0" kern="1200" dirty="0"/>
            <a:t>이는 모델이 데이터에서 패턴을 더 잘 파악하고</a:t>
          </a:r>
          <a:r>
            <a:rPr lang="en-US" sz="1100" b="0" i="0" kern="1200" dirty="0"/>
            <a:t>, </a:t>
          </a:r>
          <a:r>
            <a:rPr lang="ko-KR" sz="1100" b="0" i="0" kern="1200" dirty="0"/>
            <a:t>예측 성능을 향상시키는 데 도움이 됩니다</a:t>
          </a:r>
          <a:r>
            <a:rPr lang="en-US" sz="1100" b="0" i="0" kern="1200" dirty="0"/>
            <a:t>. </a:t>
          </a:r>
          <a:r>
            <a:rPr lang="ko-KR" sz="1100" b="0" i="0" kern="1200" dirty="0"/>
            <a:t>아래는 </a:t>
          </a:r>
          <a:r>
            <a:rPr lang="en-US" sz="1100" b="0" i="0" kern="1200" dirty="0"/>
            <a:t>Feature Engineering</a:t>
          </a:r>
          <a:r>
            <a:rPr lang="ko-KR" sz="1100" b="0" i="0" kern="1200" dirty="0"/>
            <a:t>의 주요 개념과 목표에 대한 자세한 설명입니다</a:t>
          </a:r>
          <a:r>
            <a:rPr lang="en-US" sz="1100" b="0" i="0" kern="1200" dirty="0"/>
            <a:t>:</a:t>
          </a:r>
          <a:endParaRPr lang="en-US" sz="1100" kern="1200" dirty="0"/>
        </a:p>
      </dsp:txBody>
      <dsp:txXfrm>
        <a:off x="27803" y="27860"/>
        <a:ext cx="10449993" cy="511546"/>
      </dsp:txXfrm>
    </dsp:sp>
    <dsp:sp modelId="{4AF6B391-1A1D-427E-B19D-364A2EE605E6}">
      <dsp:nvSpPr>
        <dsp:cNvPr id="0" name=""/>
        <dsp:cNvSpPr/>
      </dsp:nvSpPr>
      <dsp:spPr>
        <a:xfrm rot="5400000">
          <a:off x="6649785" y="-2760056"/>
          <a:ext cx="453513" cy="72778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 dirty="0"/>
            <a:t>데이터의 모든 특성이 항상 모델 성능을 향상시키지 않습니다</a:t>
          </a:r>
          <a:r>
            <a:rPr lang="en-US" sz="1000" b="0" i="0" kern="1200" dirty="0"/>
            <a:t>. </a:t>
          </a:r>
          <a:r>
            <a:rPr lang="ko-KR" sz="1000" b="0" i="0" kern="1200" dirty="0"/>
            <a:t>때로는 중요한 특성만을 선택하는 것이 유용합니다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 dirty="0"/>
            <a:t>불필요한 특성을 제거하고</a:t>
          </a:r>
          <a:r>
            <a:rPr lang="en-US" sz="1000" b="0" i="0" kern="1200" dirty="0"/>
            <a:t>, </a:t>
          </a:r>
          <a:r>
            <a:rPr lang="ko-KR" sz="1000" b="0" i="0" kern="1200" dirty="0"/>
            <a:t>모델의 복잡성을 줄이기 위해 사용됩니다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 rot="-5400000">
        <a:off x="3237615" y="674253"/>
        <a:ext cx="7255715" cy="409235"/>
      </dsp:txXfrm>
    </dsp:sp>
    <dsp:sp modelId="{18BD9926-B417-4083-9446-2D53147CA754}">
      <dsp:nvSpPr>
        <dsp:cNvPr id="0" name=""/>
        <dsp:cNvSpPr/>
      </dsp:nvSpPr>
      <dsp:spPr>
        <a:xfrm>
          <a:off x="130" y="595424"/>
          <a:ext cx="3237484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/>
            <a:t>특성 선택 </a:t>
          </a:r>
          <a:r>
            <a:rPr lang="en-US" sz="1100" b="1" i="0" kern="1200"/>
            <a:t>(Feature Selection):</a:t>
          </a:r>
          <a:endParaRPr lang="en-US" sz="1100" kern="1200"/>
        </a:p>
      </dsp:txBody>
      <dsp:txXfrm>
        <a:off x="27803" y="623097"/>
        <a:ext cx="3182138" cy="511546"/>
      </dsp:txXfrm>
    </dsp:sp>
    <dsp:sp modelId="{5F7E2BD6-A5EB-4DAB-8580-F6DD284B572A}">
      <dsp:nvSpPr>
        <dsp:cNvPr id="0" name=""/>
        <dsp:cNvSpPr/>
      </dsp:nvSpPr>
      <dsp:spPr>
        <a:xfrm rot="5400000">
          <a:off x="6648283" y="-2160596"/>
          <a:ext cx="453513" cy="7269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 dirty="0"/>
            <a:t>기존의 특성을 이용하여 새로운 특성을 만드는 것이 중요합니다</a:t>
          </a:r>
          <a:r>
            <a:rPr lang="en-US" sz="1000" b="0" i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 dirty="0"/>
            <a:t>예를 들어</a:t>
          </a:r>
          <a:r>
            <a:rPr lang="en-US" sz="1000" b="0" i="0" kern="1200" dirty="0"/>
            <a:t>, </a:t>
          </a:r>
          <a:r>
            <a:rPr lang="ko-KR" sz="1000" b="0" i="0" kern="1200" dirty="0"/>
            <a:t>길이와 너비를 이용하여 면적을 계산하는 등의 방식으로 새로운 의미 있는 특성을 만들 수 있습니다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 rot="-5400000">
        <a:off x="3240337" y="1269489"/>
        <a:ext cx="7247268" cy="409235"/>
      </dsp:txXfrm>
    </dsp:sp>
    <dsp:sp modelId="{9AA36DC3-B334-4B2C-B4C8-178B9F6B5870}">
      <dsp:nvSpPr>
        <dsp:cNvPr id="0" name=""/>
        <dsp:cNvSpPr/>
      </dsp:nvSpPr>
      <dsp:spPr>
        <a:xfrm>
          <a:off x="130" y="1190661"/>
          <a:ext cx="3240205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 dirty="0"/>
            <a:t>새로운 특성 생성 </a:t>
          </a:r>
          <a:r>
            <a:rPr lang="en-US" sz="1100" b="1" i="0" kern="1200" dirty="0"/>
            <a:t>(Feature Creation):</a:t>
          </a:r>
          <a:endParaRPr lang="en-US" sz="1100" kern="1200" dirty="0"/>
        </a:p>
      </dsp:txBody>
      <dsp:txXfrm>
        <a:off x="27803" y="1218334"/>
        <a:ext cx="3184859" cy="511546"/>
      </dsp:txXfrm>
    </dsp:sp>
    <dsp:sp modelId="{E436C5A9-E615-4B1B-BEE2-AB92536EA9F4}">
      <dsp:nvSpPr>
        <dsp:cNvPr id="0" name=""/>
        <dsp:cNvSpPr/>
      </dsp:nvSpPr>
      <dsp:spPr>
        <a:xfrm rot="5400000">
          <a:off x="6647061" y="-1570707"/>
          <a:ext cx="453513" cy="7280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머신 러닝 모델은 주로 수치형 데이터를 다루기 때문에</a:t>
          </a:r>
          <a:r>
            <a:rPr lang="en-US" sz="1000" b="0" i="0" kern="1200"/>
            <a:t>, </a:t>
          </a:r>
          <a:r>
            <a:rPr lang="ko-KR" sz="1000" b="0" i="0" kern="1200"/>
            <a:t>범주형 변수를 수치형으로 변환해야 합니다</a:t>
          </a:r>
          <a:r>
            <a:rPr lang="en-US" sz="1000" b="0" i="0" kern="1200"/>
            <a:t>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One-Hot Encoding, Label Encoding </a:t>
          </a:r>
          <a:r>
            <a:rPr lang="ko-KR" sz="1000" b="0" i="0" kern="1200" dirty="0"/>
            <a:t>등을 사용하여 범주형 변수를 처리합니다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 rot="-5400000">
        <a:off x="3233767" y="1864726"/>
        <a:ext cx="7257964" cy="409235"/>
      </dsp:txXfrm>
    </dsp:sp>
    <dsp:sp modelId="{459BAD2F-1A72-4976-B5FB-8EC4A714141B}">
      <dsp:nvSpPr>
        <dsp:cNvPr id="0" name=""/>
        <dsp:cNvSpPr/>
      </dsp:nvSpPr>
      <dsp:spPr>
        <a:xfrm>
          <a:off x="130" y="1785898"/>
          <a:ext cx="3233635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 dirty="0"/>
            <a:t>범주형 변수 처리 </a:t>
          </a:r>
          <a:r>
            <a:rPr lang="en-US" sz="1100" b="1" i="0" kern="1200" dirty="0"/>
            <a:t>(Handling Categorical Variables):</a:t>
          </a:r>
          <a:endParaRPr lang="en-US" sz="1100" kern="1200" dirty="0"/>
        </a:p>
      </dsp:txBody>
      <dsp:txXfrm>
        <a:off x="27803" y="1813571"/>
        <a:ext cx="3178289" cy="511546"/>
      </dsp:txXfrm>
    </dsp:sp>
    <dsp:sp modelId="{03456A0B-406A-4B68-BA2D-28C0367CCEFA}">
      <dsp:nvSpPr>
        <dsp:cNvPr id="0" name=""/>
        <dsp:cNvSpPr/>
      </dsp:nvSpPr>
      <dsp:spPr>
        <a:xfrm rot="5400000">
          <a:off x="6638239" y="-983314"/>
          <a:ext cx="453513" cy="72957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결측값이 있는 경우</a:t>
          </a:r>
          <a:r>
            <a:rPr lang="en-US" sz="1000" b="0" i="0" kern="1200"/>
            <a:t>, </a:t>
          </a:r>
          <a:r>
            <a:rPr lang="ko-KR" sz="1000" b="0" i="0" kern="1200"/>
            <a:t>적절한 방법으로 대체하거나 제거해야 합니다</a:t>
          </a:r>
          <a:r>
            <a:rPr lang="en-US" sz="1000" b="0" i="0" kern="1200"/>
            <a:t>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평균값</a:t>
          </a:r>
          <a:r>
            <a:rPr lang="en-US" sz="1000" b="0" i="0" kern="1200"/>
            <a:t>, </a:t>
          </a:r>
          <a:r>
            <a:rPr lang="ko-KR" sz="1000" b="0" i="0" kern="1200"/>
            <a:t>중앙값</a:t>
          </a:r>
          <a:r>
            <a:rPr lang="en-US" sz="1000" b="0" i="0" kern="1200"/>
            <a:t>, </a:t>
          </a:r>
          <a:r>
            <a:rPr lang="ko-KR" sz="1000" b="0" i="0" kern="1200"/>
            <a:t>특정 값으로 대체하는 등의 전략이 사용됩니다</a:t>
          </a:r>
          <a:r>
            <a:rPr lang="en-US" sz="1000" b="0" i="0" kern="1200"/>
            <a:t>.</a:t>
          </a:r>
          <a:endParaRPr lang="en-US" sz="1000" kern="1200"/>
        </a:p>
      </dsp:txBody>
      <dsp:txXfrm rot="-5400000">
        <a:off x="3217101" y="2459963"/>
        <a:ext cx="7273652" cy="409235"/>
      </dsp:txXfrm>
    </dsp:sp>
    <dsp:sp modelId="{4C3ABF69-09FA-4161-BC24-C917A5C0AD4E}">
      <dsp:nvSpPr>
        <dsp:cNvPr id="0" name=""/>
        <dsp:cNvSpPr/>
      </dsp:nvSpPr>
      <dsp:spPr>
        <a:xfrm>
          <a:off x="130" y="2381134"/>
          <a:ext cx="3216970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 dirty="0" err="1"/>
            <a:t>결측값</a:t>
          </a:r>
          <a:r>
            <a:rPr lang="ko-KR" sz="1100" b="1" i="0" kern="1200" dirty="0"/>
            <a:t> 처리 </a:t>
          </a:r>
          <a:r>
            <a:rPr lang="en-US" sz="1100" b="1" i="0" kern="1200" dirty="0"/>
            <a:t>(Handling Missing Values):</a:t>
          </a:r>
          <a:endParaRPr lang="en-US" sz="1100" kern="1200" dirty="0"/>
        </a:p>
      </dsp:txBody>
      <dsp:txXfrm>
        <a:off x="27803" y="2408807"/>
        <a:ext cx="3161624" cy="511546"/>
      </dsp:txXfrm>
    </dsp:sp>
    <dsp:sp modelId="{AA9D2C73-1741-4A42-8BDA-CD9992684E51}">
      <dsp:nvSpPr>
        <dsp:cNvPr id="0" name=""/>
        <dsp:cNvSpPr/>
      </dsp:nvSpPr>
      <dsp:spPr>
        <a:xfrm rot="5400000">
          <a:off x="6646482" y="-381996"/>
          <a:ext cx="453513" cy="72836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특성 간의 스케일이 차이가 나면</a:t>
          </a:r>
          <a:r>
            <a:rPr lang="en-US" sz="1000" b="0" i="0" kern="1200"/>
            <a:t>, </a:t>
          </a:r>
          <a:r>
            <a:rPr lang="ko-KR" sz="1000" b="0" i="0" kern="1200"/>
            <a:t>모델이 올바르게 학습하기 어려울 수 있습니다</a:t>
          </a:r>
          <a:r>
            <a:rPr lang="en-US" sz="1000" b="0" i="0" kern="1200"/>
            <a:t>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Min-Max Scaling, Z-score </a:t>
          </a:r>
          <a:r>
            <a:rPr lang="ko-KR" sz="1000" b="0" i="0" kern="1200" dirty="0"/>
            <a:t>정규화 등을 사용하여 특성 간 스케일을 조정합니다</a:t>
          </a:r>
          <a:r>
            <a:rPr lang="en-US" sz="1000" b="0" i="0" kern="1200" dirty="0"/>
            <a:t>.</a:t>
          </a:r>
          <a:endParaRPr lang="en-US" sz="1000" kern="1200" dirty="0"/>
        </a:p>
      </dsp:txBody>
      <dsp:txXfrm rot="-5400000">
        <a:off x="3231425" y="3055200"/>
        <a:ext cx="7261489" cy="409235"/>
      </dsp:txXfrm>
    </dsp:sp>
    <dsp:sp modelId="{604F2A5C-7415-4F90-A890-6B3952613724}">
      <dsp:nvSpPr>
        <dsp:cNvPr id="0" name=""/>
        <dsp:cNvSpPr/>
      </dsp:nvSpPr>
      <dsp:spPr>
        <a:xfrm>
          <a:off x="130" y="2976371"/>
          <a:ext cx="3231294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 dirty="0"/>
            <a:t>스케일링과 정규화 </a:t>
          </a:r>
          <a:r>
            <a:rPr lang="en-US" sz="1100" b="1" i="0" kern="1200" dirty="0"/>
            <a:t>(Scaling and Normalization):</a:t>
          </a:r>
          <a:endParaRPr lang="en-US" sz="1100" kern="1200" dirty="0"/>
        </a:p>
      </dsp:txBody>
      <dsp:txXfrm>
        <a:off x="27803" y="3004044"/>
        <a:ext cx="3175948" cy="511546"/>
      </dsp:txXfrm>
    </dsp:sp>
    <dsp:sp modelId="{6B4D78D3-BC96-48CD-84E5-866051486FED}">
      <dsp:nvSpPr>
        <dsp:cNvPr id="0" name=""/>
        <dsp:cNvSpPr/>
      </dsp:nvSpPr>
      <dsp:spPr>
        <a:xfrm rot="5400000">
          <a:off x="6645536" y="213421"/>
          <a:ext cx="453513" cy="7283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이상치는 모델의 예측에 영향을 미칠 수 있으므로</a:t>
          </a:r>
          <a:r>
            <a:rPr lang="en-US" sz="1000" b="0" i="0" kern="1200"/>
            <a:t>, </a:t>
          </a:r>
          <a:r>
            <a:rPr lang="ko-KR" sz="1000" b="0" i="0" kern="1200"/>
            <a:t>적절한 방법으로 처리되어야 합니다</a:t>
          </a:r>
          <a:r>
            <a:rPr lang="en-US" sz="1000" b="0" i="0" kern="1200"/>
            <a:t>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이상치를 식별하고</a:t>
          </a:r>
          <a:r>
            <a:rPr lang="en-US" sz="1000" b="0" i="0" kern="1200"/>
            <a:t>, </a:t>
          </a:r>
          <a:r>
            <a:rPr lang="ko-KR" sz="1000" b="0" i="0" kern="1200"/>
            <a:t>제거하거나 대체하는 등의 전략이 사용됩니다</a:t>
          </a:r>
          <a:r>
            <a:rPr lang="en-US" sz="1000" b="0" i="0" kern="1200"/>
            <a:t>.</a:t>
          </a:r>
          <a:endParaRPr lang="en-US" sz="1000" kern="1200"/>
        </a:p>
      </dsp:txBody>
      <dsp:txXfrm rot="-5400000">
        <a:off x="3230661" y="3650436"/>
        <a:ext cx="7261125" cy="409235"/>
      </dsp:txXfrm>
    </dsp:sp>
    <dsp:sp modelId="{4AB7B9D2-8278-40DA-9160-D23390754FE4}">
      <dsp:nvSpPr>
        <dsp:cNvPr id="0" name=""/>
        <dsp:cNvSpPr/>
      </dsp:nvSpPr>
      <dsp:spPr>
        <a:xfrm>
          <a:off x="130" y="3571608"/>
          <a:ext cx="3230530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/>
            <a:t>이상치 처리 </a:t>
          </a:r>
          <a:r>
            <a:rPr lang="en-US" sz="1100" b="1" i="0" kern="1200"/>
            <a:t>(Handling Outliers):</a:t>
          </a:r>
          <a:endParaRPr lang="en-US" sz="1100" kern="1200"/>
        </a:p>
      </dsp:txBody>
      <dsp:txXfrm>
        <a:off x="27803" y="3599281"/>
        <a:ext cx="3175184" cy="511546"/>
      </dsp:txXfrm>
    </dsp:sp>
    <dsp:sp modelId="{3264D67A-44BA-4CA9-AB13-0DCBEA00321A}">
      <dsp:nvSpPr>
        <dsp:cNvPr id="0" name=""/>
        <dsp:cNvSpPr/>
      </dsp:nvSpPr>
      <dsp:spPr>
        <a:xfrm rot="5400000">
          <a:off x="6646532" y="809308"/>
          <a:ext cx="453513" cy="7281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고차원의 데이터는 모델 학습에 있어서 문제가 될 수 있습니다</a:t>
          </a:r>
          <a:r>
            <a:rPr lang="en-US" sz="1000" b="0" i="0" kern="1200"/>
            <a:t>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i="0" kern="1200"/>
            <a:t>주성분 분석</a:t>
          </a:r>
          <a:r>
            <a:rPr lang="en-US" sz="1000" b="0" i="0" kern="1200"/>
            <a:t>(PCA), t-SNE </a:t>
          </a:r>
          <a:r>
            <a:rPr lang="ko-KR" sz="1000" b="0" i="0" kern="1200"/>
            <a:t>등을 사용하여 특성의 차원을 축소할 수 있습니다</a:t>
          </a:r>
          <a:r>
            <a:rPr lang="en-US" sz="1000" b="0" i="0" kern="1200"/>
            <a:t>.</a:t>
          </a:r>
          <a:endParaRPr lang="en-US" sz="1000" kern="1200"/>
        </a:p>
      </dsp:txBody>
      <dsp:txXfrm rot="-5400000">
        <a:off x="3232307" y="4245673"/>
        <a:ext cx="7259825" cy="409235"/>
      </dsp:txXfrm>
    </dsp:sp>
    <dsp:sp modelId="{8EAB1AAD-5DA5-4E7A-9E10-F4DC32DD9D25}">
      <dsp:nvSpPr>
        <dsp:cNvPr id="0" name=""/>
        <dsp:cNvSpPr/>
      </dsp:nvSpPr>
      <dsp:spPr>
        <a:xfrm>
          <a:off x="130" y="4166845"/>
          <a:ext cx="3232175" cy="566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i="0" kern="1200"/>
            <a:t>차원 축소 </a:t>
          </a:r>
          <a:r>
            <a:rPr lang="en-US" sz="1100" b="1" i="0" kern="1200"/>
            <a:t>(Dimensionality Reduction):</a:t>
          </a:r>
          <a:endParaRPr lang="en-US" sz="1100" kern="1200"/>
        </a:p>
      </dsp:txBody>
      <dsp:txXfrm>
        <a:off x="27803" y="4194518"/>
        <a:ext cx="3176829" cy="5115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CD74-B5AF-4161-BBD1-98052B5E1258}">
      <dsp:nvSpPr>
        <dsp:cNvPr id="0" name=""/>
        <dsp:cNvSpPr/>
      </dsp:nvSpPr>
      <dsp:spPr>
        <a:xfrm>
          <a:off x="2525387" y="408004"/>
          <a:ext cx="1922229" cy="96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Supervised Learning</a:t>
          </a:r>
          <a:endParaRPr lang="en-US" sz="2100" kern="1200" dirty="0"/>
        </a:p>
      </dsp:txBody>
      <dsp:txXfrm>
        <a:off x="2553537" y="436154"/>
        <a:ext cx="1865929" cy="904814"/>
      </dsp:txXfrm>
    </dsp:sp>
    <dsp:sp modelId="{57C824C5-0E72-4031-9336-7BADF18200F3}">
      <dsp:nvSpPr>
        <dsp:cNvPr id="0" name=""/>
        <dsp:cNvSpPr/>
      </dsp:nvSpPr>
      <dsp:spPr>
        <a:xfrm>
          <a:off x="1287855" y="1598690"/>
          <a:ext cx="1922229" cy="96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Regression</a:t>
          </a:r>
          <a:endParaRPr lang="en-US" sz="2100" kern="1200" dirty="0"/>
        </a:p>
      </dsp:txBody>
      <dsp:txXfrm>
        <a:off x="1316005" y="1626840"/>
        <a:ext cx="1865929" cy="904814"/>
      </dsp:txXfrm>
    </dsp:sp>
    <dsp:sp modelId="{5FA161BC-BDEC-469F-9068-64E35DB019E8}">
      <dsp:nvSpPr>
        <dsp:cNvPr id="0" name=""/>
        <dsp:cNvSpPr/>
      </dsp:nvSpPr>
      <dsp:spPr>
        <a:xfrm>
          <a:off x="1480078" y="2559805"/>
          <a:ext cx="200207" cy="578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446"/>
              </a:lnTo>
              <a:lnTo>
                <a:pt x="200207" y="5784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9B988-FFB9-4F5D-A7CD-7C9586B6D9D1}">
      <dsp:nvSpPr>
        <dsp:cNvPr id="0" name=""/>
        <dsp:cNvSpPr/>
      </dsp:nvSpPr>
      <dsp:spPr>
        <a:xfrm>
          <a:off x="1680286" y="2657695"/>
          <a:ext cx="1537783" cy="961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Linear Regression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Simple</a:t>
          </a:r>
          <a:r>
            <a:rPr lang="en-US" sz="800" i="0" kern="1200" dirty="0"/>
            <a:t> </a:t>
          </a:r>
          <a:r>
            <a:rPr lang="en-US" sz="800" b="1" kern="1200" dirty="0"/>
            <a:t>Linear Regression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Gradient Descent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Multiple Linear Regression</a:t>
          </a:r>
          <a:endParaRPr lang="en-US" sz="800" kern="1200" dirty="0"/>
        </a:p>
      </dsp:txBody>
      <dsp:txXfrm>
        <a:off x="1708436" y="2685845"/>
        <a:ext cx="1481483" cy="904814"/>
      </dsp:txXfrm>
    </dsp:sp>
    <dsp:sp modelId="{7A5E0BDF-C471-4C6D-98AE-42E6AF68493E}">
      <dsp:nvSpPr>
        <dsp:cNvPr id="0" name=""/>
        <dsp:cNvSpPr/>
      </dsp:nvSpPr>
      <dsp:spPr>
        <a:xfrm>
          <a:off x="1480078" y="2559805"/>
          <a:ext cx="208481" cy="1606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099"/>
              </a:lnTo>
              <a:lnTo>
                <a:pt x="208481" y="16060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DC41-5F1D-4A89-9EEC-F719ECC68CB7}">
      <dsp:nvSpPr>
        <dsp:cNvPr id="0" name=""/>
        <dsp:cNvSpPr/>
      </dsp:nvSpPr>
      <dsp:spPr>
        <a:xfrm>
          <a:off x="1688559" y="3685348"/>
          <a:ext cx="1537783" cy="961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Nonlinear Regression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/>
            <a:t>Polynomial Regression</a:t>
          </a:r>
          <a:endParaRPr lang="en-US" sz="800" kern="1200" dirty="0"/>
        </a:p>
      </dsp:txBody>
      <dsp:txXfrm>
        <a:off x="1716709" y="3713498"/>
        <a:ext cx="1481483" cy="904814"/>
      </dsp:txXfrm>
    </dsp:sp>
    <dsp:sp modelId="{6DBB5733-6E47-4F9A-AF1A-CD268583B14A}">
      <dsp:nvSpPr>
        <dsp:cNvPr id="0" name=""/>
        <dsp:cNvSpPr/>
      </dsp:nvSpPr>
      <dsp:spPr>
        <a:xfrm>
          <a:off x="3632725" y="1598690"/>
          <a:ext cx="1922229" cy="96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Classification</a:t>
          </a:r>
          <a:endParaRPr lang="en-US" sz="2100" kern="1200"/>
        </a:p>
      </dsp:txBody>
      <dsp:txXfrm>
        <a:off x="3660875" y="1626840"/>
        <a:ext cx="1865929" cy="904814"/>
      </dsp:txXfrm>
    </dsp:sp>
    <dsp:sp modelId="{AC69E762-DB3D-4D50-BC84-633D2FABE618}">
      <dsp:nvSpPr>
        <dsp:cNvPr id="0" name=""/>
        <dsp:cNvSpPr/>
      </dsp:nvSpPr>
      <dsp:spPr>
        <a:xfrm>
          <a:off x="3824948" y="2559805"/>
          <a:ext cx="266397" cy="61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822"/>
              </a:lnTo>
              <a:lnTo>
                <a:pt x="266397" y="6198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C96C0-8D5A-4AB3-842F-A20734BD4E92}">
      <dsp:nvSpPr>
        <dsp:cNvPr id="0" name=""/>
        <dsp:cNvSpPr/>
      </dsp:nvSpPr>
      <dsp:spPr>
        <a:xfrm>
          <a:off x="4091346" y="2699071"/>
          <a:ext cx="1537783" cy="961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Logistic Regression</a:t>
          </a:r>
          <a:endParaRPr lang="en-US" sz="1000" kern="1200" dirty="0"/>
        </a:p>
      </dsp:txBody>
      <dsp:txXfrm>
        <a:off x="4119496" y="2727221"/>
        <a:ext cx="1481483" cy="904814"/>
      </dsp:txXfrm>
    </dsp:sp>
    <dsp:sp modelId="{5E38C496-FFC7-488F-82D3-D86C7C6DF3F7}">
      <dsp:nvSpPr>
        <dsp:cNvPr id="0" name=""/>
        <dsp:cNvSpPr/>
      </dsp:nvSpPr>
      <dsp:spPr>
        <a:xfrm>
          <a:off x="6018962" y="408004"/>
          <a:ext cx="1922229" cy="96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Uns</a:t>
          </a:r>
          <a:r>
            <a:rPr lang="en-US" sz="2100" b="1" i="0" kern="1200" dirty="0"/>
            <a:t>upervised Learning</a:t>
          </a:r>
          <a:endParaRPr lang="en-US" sz="2100" kern="1200" dirty="0"/>
        </a:p>
      </dsp:txBody>
      <dsp:txXfrm>
        <a:off x="6047112" y="436154"/>
        <a:ext cx="1865929" cy="904814"/>
      </dsp:txXfrm>
    </dsp:sp>
    <dsp:sp modelId="{1A31A170-5F13-421D-9E04-0C60851707B8}">
      <dsp:nvSpPr>
        <dsp:cNvPr id="0" name=""/>
        <dsp:cNvSpPr/>
      </dsp:nvSpPr>
      <dsp:spPr>
        <a:xfrm>
          <a:off x="6211185" y="1369118"/>
          <a:ext cx="276351" cy="181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09"/>
              </a:lnTo>
              <a:lnTo>
                <a:pt x="276351" y="18105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9B3BD-0AB7-49C0-9796-606EE07874AD}">
      <dsp:nvSpPr>
        <dsp:cNvPr id="0" name=""/>
        <dsp:cNvSpPr/>
      </dsp:nvSpPr>
      <dsp:spPr>
        <a:xfrm>
          <a:off x="6487536" y="2699071"/>
          <a:ext cx="1537783" cy="961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K-Means</a:t>
          </a:r>
          <a:endParaRPr lang="en-US" sz="1000" kern="1200" dirty="0"/>
        </a:p>
      </dsp:txBody>
      <dsp:txXfrm>
        <a:off x="6515686" y="2727221"/>
        <a:ext cx="1481483" cy="904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7F574-7DAD-410A-807D-51D44B2F39CC}">
      <dsp:nvSpPr>
        <dsp:cNvPr id="0" name=""/>
        <dsp:cNvSpPr/>
      </dsp:nvSpPr>
      <dsp:spPr>
        <a:xfrm>
          <a:off x="0" y="692"/>
          <a:ext cx="10515600" cy="10771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/>
            <a:t>지도학습은 입력 데이터와 그에 대한 정답</a:t>
          </a:r>
          <a:r>
            <a:rPr lang="en-US" sz="1500" b="0" i="0" kern="1200" dirty="0"/>
            <a:t>(</a:t>
          </a:r>
          <a:r>
            <a:rPr lang="ko-KR" sz="1500" b="0" i="0" kern="1200" dirty="0"/>
            <a:t>레이블 또는 타겟</a:t>
          </a:r>
          <a:r>
            <a:rPr lang="en-US" sz="1500" b="0" i="0" kern="1200" dirty="0"/>
            <a:t>)</a:t>
          </a:r>
          <a:r>
            <a:rPr lang="ko-KR" sz="1500" b="0" i="0" kern="1200" dirty="0"/>
            <a:t>을 사용하여 모델을 학습시키는 방법입니다</a:t>
          </a:r>
          <a:r>
            <a:rPr lang="en-US" sz="1500" b="0" i="0" kern="1200" dirty="0"/>
            <a:t>. </a:t>
          </a:r>
          <a:r>
            <a:rPr lang="ko-KR" sz="1500" b="0" i="0" kern="1200" dirty="0"/>
            <a:t>모델은 입력 데이터와 정답 사이의 관계를 학습하고</a:t>
          </a:r>
          <a:r>
            <a:rPr lang="en-US" sz="1500" b="0" i="0" kern="1200" dirty="0"/>
            <a:t>, </a:t>
          </a:r>
          <a:r>
            <a:rPr lang="ko-KR" sz="1500" b="0" i="0" kern="1200" dirty="0"/>
            <a:t>새로운 입력에 대해 정확한 출력을 예측하도록 훈련</a:t>
          </a:r>
          <a:r>
            <a:rPr lang="ko-KR" altLang="en-US" sz="1500" b="0" i="0" kern="1200" dirty="0"/>
            <a:t>된다</a:t>
          </a:r>
          <a:r>
            <a:rPr lang="en-US" sz="1500" b="0" i="0" kern="1200" dirty="0"/>
            <a:t>.                         </a:t>
          </a:r>
          <a:r>
            <a:rPr lang="ko-KR" sz="1500" b="0" i="0" kern="1200" dirty="0"/>
            <a:t>주로 회귀</a:t>
          </a:r>
          <a:r>
            <a:rPr lang="en-US" sz="1500" b="0" i="0" kern="1200" dirty="0"/>
            <a:t>(Regression) </a:t>
          </a:r>
          <a:r>
            <a:rPr lang="ko-KR" altLang="en-US" sz="1500" b="0" i="0" kern="1200" dirty="0"/>
            <a:t>와 </a:t>
          </a:r>
          <a:r>
            <a:rPr lang="ko-KR" sz="1500" b="0" i="0" kern="1200" dirty="0"/>
            <a:t>분류</a:t>
          </a:r>
          <a:r>
            <a:rPr lang="en-US" sz="1500" b="0" i="0" kern="1200" dirty="0"/>
            <a:t>(Classification) </a:t>
          </a:r>
          <a:r>
            <a:rPr lang="ko-KR" sz="1500" b="0" i="0" kern="1200" dirty="0"/>
            <a:t>문제를 해결하는 데 사용됩니다</a:t>
          </a:r>
          <a:r>
            <a:rPr lang="en-US" sz="1500" b="0" i="0" kern="1200" dirty="0"/>
            <a:t>.</a:t>
          </a:r>
          <a:endParaRPr lang="en-US" sz="1500" kern="1200" dirty="0"/>
        </a:p>
      </dsp:txBody>
      <dsp:txXfrm>
        <a:off x="52581" y="53273"/>
        <a:ext cx="10410438" cy="971969"/>
      </dsp:txXfrm>
    </dsp:sp>
    <dsp:sp modelId="{F08EBD5E-1EC5-4377-97EC-077D9FCAF858}">
      <dsp:nvSpPr>
        <dsp:cNvPr id="0" name=""/>
        <dsp:cNvSpPr/>
      </dsp:nvSpPr>
      <dsp:spPr>
        <a:xfrm>
          <a:off x="0" y="1091633"/>
          <a:ext cx="10515600" cy="1077131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/>
            <a:t>예시</a:t>
          </a:r>
          <a:r>
            <a:rPr lang="en-US" sz="1500" b="1" i="0" kern="1200"/>
            <a:t>:</a:t>
          </a:r>
          <a:endParaRPr lang="en-US" sz="1500" kern="1200"/>
        </a:p>
      </dsp:txBody>
      <dsp:txXfrm>
        <a:off x="52581" y="1144214"/>
        <a:ext cx="10410438" cy="971969"/>
      </dsp:txXfrm>
    </dsp:sp>
    <dsp:sp modelId="{03469D79-E825-4F9D-83D6-3AEF03620946}">
      <dsp:nvSpPr>
        <dsp:cNvPr id="0" name=""/>
        <dsp:cNvSpPr/>
      </dsp:nvSpPr>
      <dsp:spPr>
        <a:xfrm>
          <a:off x="0" y="3268904"/>
          <a:ext cx="10515600" cy="1077131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/>
            <a:t>분류</a:t>
          </a:r>
          <a:r>
            <a:rPr lang="en-US" altLang="ko-KR" sz="1500" b="0" i="0" kern="1200" dirty="0"/>
            <a:t>: </a:t>
          </a:r>
          <a:r>
            <a:rPr lang="ko-KR" altLang="en-US" sz="1500" b="0" i="0" kern="1200" dirty="0"/>
            <a:t>스팸 메일 여부</a:t>
          </a:r>
          <a:r>
            <a:rPr lang="en-US" altLang="ko-KR" sz="1500" b="0" i="0" kern="1200" dirty="0"/>
            <a:t>, </a:t>
          </a:r>
          <a:r>
            <a:rPr lang="ko-KR" altLang="en-US" sz="1500" b="0" i="0" kern="1200" dirty="0" err="1"/>
            <a:t>손글씨</a:t>
          </a:r>
          <a:r>
            <a:rPr lang="ko-KR" altLang="en-US" sz="1500" b="0" i="0" kern="1200" dirty="0"/>
            <a:t> 숫자 인식</a:t>
          </a:r>
          <a:endParaRPr lang="en-US" sz="1500" kern="1200" dirty="0"/>
        </a:p>
      </dsp:txBody>
      <dsp:txXfrm>
        <a:off x="52581" y="3321485"/>
        <a:ext cx="10410438" cy="971969"/>
      </dsp:txXfrm>
    </dsp:sp>
    <dsp:sp modelId="{58A5F694-229F-4E12-BACE-E279F32D9F4E}">
      <dsp:nvSpPr>
        <dsp:cNvPr id="0" name=""/>
        <dsp:cNvSpPr/>
      </dsp:nvSpPr>
      <dsp:spPr>
        <a:xfrm>
          <a:off x="0" y="2187506"/>
          <a:ext cx="10515600" cy="107713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500" b="0" i="0" kern="1200"/>
            <a:t>회귀</a:t>
          </a:r>
          <a:r>
            <a:rPr lang="en-US" altLang="ko-KR" sz="1500" b="0" i="0" kern="1200"/>
            <a:t>: </a:t>
          </a:r>
          <a:r>
            <a:rPr lang="ko-KR" altLang="en-US" sz="1500" b="0" i="0" kern="1200"/>
            <a:t>주택 가격 예측</a:t>
          </a:r>
          <a:r>
            <a:rPr lang="en-US" altLang="ko-KR" sz="1500" b="0" i="0" kern="1200"/>
            <a:t>, </a:t>
          </a:r>
          <a:r>
            <a:rPr lang="ko-KR" altLang="en-US" sz="1500" b="0" i="0" kern="1200"/>
            <a:t>매출 예측</a:t>
          </a:r>
        </a:p>
      </dsp:txBody>
      <dsp:txXfrm>
        <a:off x="52581" y="2240087"/>
        <a:ext cx="10410438" cy="971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5F8C-6DD9-4312-9AD0-21775DD99919}">
      <dsp:nvSpPr>
        <dsp:cNvPr id="0" name=""/>
        <dsp:cNvSpPr/>
      </dsp:nvSpPr>
      <dsp:spPr>
        <a:xfrm>
          <a:off x="0" y="2861"/>
          <a:ext cx="10515600" cy="797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/>
            <a:t>비지도학습은 정답</a:t>
          </a:r>
          <a:r>
            <a:rPr lang="en-US" sz="1500" b="0" i="0" kern="1200" dirty="0"/>
            <a:t>(</a:t>
          </a:r>
          <a:r>
            <a:rPr lang="ko-KR" sz="1500" b="0" i="0" kern="1200" dirty="0"/>
            <a:t>레이블</a:t>
          </a:r>
          <a:r>
            <a:rPr lang="en-US" sz="1500" b="0" i="0" kern="1200" dirty="0"/>
            <a:t>)</a:t>
          </a:r>
          <a:r>
            <a:rPr lang="ko-KR" sz="1500" b="0" i="0" kern="1200" dirty="0"/>
            <a:t>이 주어지지 않은 데이터에서 숨겨진 구조나 패턴을 발견하거나</a:t>
          </a:r>
          <a:r>
            <a:rPr lang="en-US" sz="1500" b="0" i="0" kern="1200" dirty="0"/>
            <a:t>, </a:t>
          </a:r>
          <a:r>
            <a:rPr lang="ko-KR" sz="1500" b="0" i="0" kern="1200" dirty="0"/>
            <a:t>데이터를 클러스터링 또는 차원 축소하는 방법입니다</a:t>
          </a:r>
          <a:r>
            <a:rPr lang="en-US" sz="1500" b="0" i="0" kern="1200" dirty="0"/>
            <a:t>. </a:t>
          </a:r>
          <a:r>
            <a:rPr lang="ko-KR" sz="1500" b="0" i="0" kern="1200" dirty="0"/>
            <a:t>모델은 입력 데이터의 구조를 파악하고 유용한 정보를 추출하려고 시도합니다</a:t>
          </a:r>
          <a:r>
            <a:rPr lang="en-US" sz="1500" b="0" i="0" kern="1200" dirty="0"/>
            <a:t>.</a:t>
          </a:r>
          <a:endParaRPr lang="en-US" sz="1500" kern="1200" dirty="0"/>
        </a:p>
      </dsp:txBody>
      <dsp:txXfrm>
        <a:off x="38952" y="41813"/>
        <a:ext cx="10437696" cy="720036"/>
      </dsp:txXfrm>
    </dsp:sp>
    <dsp:sp modelId="{C9C57F11-1A5A-43C6-BD6D-CA81571A523D}">
      <dsp:nvSpPr>
        <dsp:cNvPr id="0" name=""/>
        <dsp:cNvSpPr/>
      </dsp:nvSpPr>
      <dsp:spPr>
        <a:xfrm>
          <a:off x="0" y="890081"/>
          <a:ext cx="10515600" cy="79794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/>
            <a:t>예시</a:t>
          </a:r>
          <a:r>
            <a:rPr lang="en-US" sz="1500" b="1" i="0" kern="1200"/>
            <a:t>:</a:t>
          </a:r>
          <a:endParaRPr lang="en-US" sz="1500" kern="1200"/>
        </a:p>
      </dsp:txBody>
      <dsp:txXfrm>
        <a:off x="38952" y="929033"/>
        <a:ext cx="10437696" cy="720036"/>
      </dsp:txXfrm>
    </dsp:sp>
    <dsp:sp modelId="{F5FD60DB-9CCF-491E-9139-32A105954063}">
      <dsp:nvSpPr>
        <dsp:cNvPr id="0" name=""/>
        <dsp:cNvSpPr/>
      </dsp:nvSpPr>
      <dsp:spPr>
        <a:xfrm>
          <a:off x="0" y="1777301"/>
          <a:ext cx="10515600" cy="7979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군집화</a:t>
          </a:r>
          <a:r>
            <a:rPr lang="en-US" sz="1500" b="0" i="0" kern="1200"/>
            <a:t>(Clustering): </a:t>
          </a:r>
          <a:r>
            <a:rPr lang="ko-KR" sz="1500" b="0" i="0" kern="1200"/>
            <a:t>고객 세그먼테이션</a:t>
          </a:r>
          <a:r>
            <a:rPr lang="en-US" sz="1500" b="0" i="0" kern="1200"/>
            <a:t>, </a:t>
          </a:r>
          <a:r>
            <a:rPr lang="ko-KR" sz="1500" b="0" i="0" kern="1200"/>
            <a:t>이미지 분할</a:t>
          </a:r>
          <a:endParaRPr lang="en-US" sz="1500" kern="1200"/>
        </a:p>
      </dsp:txBody>
      <dsp:txXfrm>
        <a:off x="38952" y="1816253"/>
        <a:ext cx="10437696" cy="720036"/>
      </dsp:txXfrm>
    </dsp:sp>
    <dsp:sp modelId="{0E346371-F54C-4B47-82B7-03776A4B521C}">
      <dsp:nvSpPr>
        <dsp:cNvPr id="0" name=""/>
        <dsp:cNvSpPr/>
      </dsp:nvSpPr>
      <dsp:spPr>
        <a:xfrm>
          <a:off x="0" y="2664522"/>
          <a:ext cx="10515600" cy="79794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차원 축소</a:t>
          </a:r>
          <a:r>
            <a:rPr lang="en-US" sz="1500" b="0" i="0" kern="1200"/>
            <a:t>(Dimensionality Reduction): </a:t>
          </a:r>
          <a:r>
            <a:rPr lang="ko-KR" sz="1500" b="0" i="0" kern="1200"/>
            <a:t>주성분 분석</a:t>
          </a:r>
          <a:r>
            <a:rPr lang="en-US" sz="1500" b="0" i="0" kern="1200"/>
            <a:t>(PCA), t-SNE</a:t>
          </a:r>
          <a:endParaRPr lang="en-US" sz="1500" kern="1200"/>
        </a:p>
      </dsp:txBody>
      <dsp:txXfrm>
        <a:off x="38952" y="2703474"/>
        <a:ext cx="10437696" cy="720036"/>
      </dsp:txXfrm>
    </dsp:sp>
    <dsp:sp modelId="{218D129F-AEA8-4A14-816F-5F58748CFB8C}">
      <dsp:nvSpPr>
        <dsp:cNvPr id="0" name=""/>
        <dsp:cNvSpPr/>
      </dsp:nvSpPr>
      <dsp:spPr>
        <a:xfrm>
          <a:off x="0" y="3551742"/>
          <a:ext cx="10515600" cy="7979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/>
            <a:t>자기 지도학습</a:t>
          </a:r>
          <a:r>
            <a:rPr lang="en-US" sz="1500" b="0" i="0" kern="1200" dirty="0"/>
            <a:t>(Self-supervised Learning): </a:t>
          </a:r>
          <a:r>
            <a:rPr lang="ko-KR" sz="1500" b="0" i="0" kern="1200" dirty="0"/>
            <a:t>레이블이 없는 데이터에서 학습 </a:t>
          </a:r>
          <a:r>
            <a:rPr lang="en-US" sz="1500" b="0" i="0" kern="1200" dirty="0"/>
            <a:t>(</a:t>
          </a:r>
          <a:r>
            <a:rPr lang="ko-KR" sz="1500" b="0" i="0" kern="1200" dirty="0"/>
            <a:t>예</a:t>
          </a:r>
          <a:r>
            <a:rPr lang="en-US" sz="1500" b="0" i="0" kern="1200" dirty="0"/>
            <a:t>: </a:t>
          </a:r>
          <a:r>
            <a:rPr lang="ko-KR" altLang="en-US" sz="1500" b="0" i="0" kern="1200" dirty="0"/>
            <a:t>이미지의 가려진 부분을 예측</a:t>
          </a:r>
          <a:r>
            <a:rPr lang="en-US" sz="1500" b="0" i="0" kern="1200" dirty="0"/>
            <a:t>)</a:t>
          </a:r>
          <a:endParaRPr lang="en-US" sz="1500" kern="1200" dirty="0"/>
        </a:p>
      </dsp:txBody>
      <dsp:txXfrm>
        <a:off x="38952" y="3590694"/>
        <a:ext cx="10437696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F5F8C-6DD9-4312-9AD0-21775DD99919}">
      <dsp:nvSpPr>
        <dsp:cNvPr id="0" name=""/>
        <dsp:cNvSpPr/>
      </dsp:nvSpPr>
      <dsp:spPr>
        <a:xfrm>
          <a:off x="0" y="4752"/>
          <a:ext cx="10515600" cy="973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강화학습은 에이전트가 환경과 상호작용하며 특정 작업을 수행하고 그에 대한 보상을 받아 학습하는 방법입니다</a:t>
          </a:r>
          <a:r>
            <a:rPr lang="en-US" altLang="ko-KR" sz="1500" b="0" i="0" kern="1200" dirty="0">
              <a:solidFill>
                <a:schemeClr val="bg1"/>
              </a:solidFill>
              <a:effectLst/>
              <a:latin typeface="Söhne"/>
            </a:rPr>
            <a:t>. </a:t>
          </a: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에이전트는 행동을 선택하고</a:t>
          </a:r>
          <a:r>
            <a:rPr lang="en-US" altLang="ko-KR" sz="1500" b="0" i="0" kern="1200" dirty="0">
              <a:solidFill>
                <a:schemeClr val="bg1"/>
              </a:solidFill>
              <a:effectLst/>
              <a:latin typeface="Söhne"/>
            </a:rPr>
            <a:t>, </a:t>
          </a: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환경에서 상태를 관찰하며 보상을 최대화하는 방향으로 학습합니다</a:t>
          </a:r>
          <a:r>
            <a:rPr lang="en-US" altLang="ko-KR" sz="1500" b="0" i="0" kern="1200" dirty="0">
              <a:solidFill>
                <a:schemeClr val="bg1"/>
              </a:solidFill>
              <a:effectLst/>
              <a:latin typeface="Söhne"/>
            </a:rPr>
            <a:t>.</a:t>
          </a:r>
          <a:endParaRPr lang="en-US" sz="1500" b="0" kern="1200" dirty="0">
            <a:solidFill>
              <a:schemeClr val="bg1"/>
            </a:solidFill>
          </a:endParaRPr>
        </a:p>
      </dsp:txBody>
      <dsp:txXfrm>
        <a:off x="47519" y="52271"/>
        <a:ext cx="10420562" cy="878402"/>
      </dsp:txXfrm>
    </dsp:sp>
    <dsp:sp modelId="{C9C57F11-1A5A-43C6-BD6D-CA81571A523D}">
      <dsp:nvSpPr>
        <dsp:cNvPr id="0" name=""/>
        <dsp:cNvSpPr/>
      </dsp:nvSpPr>
      <dsp:spPr>
        <a:xfrm>
          <a:off x="0" y="1127952"/>
          <a:ext cx="10515600" cy="9734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/>
            <a:t>예시</a:t>
          </a:r>
          <a:r>
            <a:rPr lang="en-US" sz="1500" b="1" i="0" kern="1200"/>
            <a:t>:</a:t>
          </a:r>
          <a:endParaRPr lang="en-US" sz="1500" kern="1200"/>
        </a:p>
      </dsp:txBody>
      <dsp:txXfrm>
        <a:off x="47519" y="1175471"/>
        <a:ext cx="10420562" cy="878402"/>
      </dsp:txXfrm>
    </dsp:sp>
    <dsp:sp modelId="{F5FD60DB-9CCF-491E-9139-32A105954063}">
      <dsp:nvSpPr>
        <dsp:cNvPr id="0" name=""/>
        <dsp:cNvSpPr/>
      </dsp:nvSpPr>
      <dsp:spPr>
        <a:xfrm>
          <a:off x="0" y="2251152"/>
          <a:ext cx="10515600" cy="9734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게임에서의 게이머 </a:t>
          </a:r>
          <a:r>
            <a:rPr lang="en-US" altLang="ko-KR" sz="1500" b="0" i="0" kern="1200" dirty="0">
              <a:solidFill>
                <a:schemeClr val="bg1"/>
              </a:solidFill>
              <a:effectLst/>
              <a:latin typeface="Söhne"/>
            </a:rPr>
            <a:t>AI(</a:t>
          </a: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알파고</a:t>
          </a:r>
          <a:r>
            <a:rPr lang="en-US" altLang="ko-KR" sz="1500" b="0" i="0" kern="1200" dirty="0">
              <a:solidFill>
                <a:schemeClr val="bg1"/>
              </a:solidFill>
              <a:effectLst/>
              <a:latin typeface="Söhne"/>
            </a:rPr>
            <a:t>), </a:t>
          </a: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로봇 제어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519" y="2298671"/>
        <a:ext cx="10420562" cy="878402"/>
      </dsp:txXfrm>
    </dsp:sp>
    <dsp:sp modelId="{0E346371-F54C-4B47-82B7-03776A4B521C}">
      <dsp:nvSpPr>
        <dsp:cNvPr id="0" name=""/>
        <dsp:cNvSpPr/>
      </dsp:nvSpPr>
      <dsp:spPr>
        <a:xfrm>
          <a:off x="0" y="3374352"/>
          <a:ext cx="10515600" cy="973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solidFill>
                <a:schemeClr val="bg1"/>
              </a:solidFill>
              <a:effectLst/>
              <a:latin typeface="Söhne"/>
            </a:rPr>
            <a:t>자율 주행 자동차 학습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519" y="3421871"/>
        <a:ext cx="10420562" cy="878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72D67-2FDA-4CCA-BF7B-6B07B4D7CEE5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/>
            <a:t>지도학습</a:t>
          </a:r>
          <a:r>
            <a:rPr lang="en-US" sz="1500" b="0" i="0" kern="1200" dirty="0"/>
            <a:t>(Supervised Learning)</a:t>
          </a:r>
          <a:r>
            <a:rPr lang="ko-KR" sz="1500" b="0" i="0" kern="1200" dirty="0"/>
            <a:t>은 입력 데이터와 그에 대한 기대 출력</a:t>
          </a:r>
          <a:r>
            <a:rPr lang="en-US" sz="1500" b="0" i="0" kern="1200" dirty="0"/>
            <a:t>(</a:t>
          </a:r>
          <a:r>
            <a:rPr lang="ko-KR" sz="1500" b="0" i="0" kern="1200" dirty="0"/>
            <a:t>레이블 또는 타겟</a:t>
          </a:r>
          <a:r>
            <a:rPr lang="en-US" sz="1500" b="0" i="0" kern="1200" dirty="0"/>
            <a:t>) </a:t>
          </a:r>
          <a:r>
            <a:rPr lang="ko-KR" sz="1500" b="0" i="0" kern="1200" dirty="0"/>
            <a:t>사이의 관계를 학습하는 기계 학습의 한 유형입니다</a:t>
          </a:r>
          <a:r>
            <a:rPr lang="en-US" sz="1500" b="0" i="0" kern="1200" dirty="0"/>
            <a:t>. </a:t>
          </a:r>
          <a:endParaRPr lang="en-US" sz="1500" kern="1200" dirty="0"/>
        </a:p>
      </dsp:txBody>
      <dsp:txXfrm>
        <a:off x="59399" y="222667"/>
        <a:ext cx="10396802" cy="1098002"/>
      </dsp:txXfrm>
    </dsp:sp>
    <dsp:sp modelId="{66B9662E-78E8-4795-90B8-A450C87C9328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주어진 입력에 대한 기대 출력이 주어진 데이터로 모델을 훈련하고</a:t>
          </a:r>
          <a:r>
            <a:rPr lang="en-US" sz="1500" b="0" i="0" kern="1200"/>
            <a:t>, </a:t>
          </a:r>
          <a:r>
            <a:rPr lang="ko-KR" sz="1500" b="0" i="0" kern="1200"/>
            <a:t>이 모델은 새로운 입력에 대한 예측을 수행할 수 있습니다</a:t>
          </a:r>
          <a:r>
            <a:rPr lang="en-US" sz="1500" b="0" i="0" kern="1200"/>
            <a:t>. </a:t>
          </a:r>
          <a:endParaRPr lang="en-US" sz="1500" kern="1200"/>
        </a:p>
      </dsp:txBody>
      <dsp:txXfrm>
        <a:off x="59399" y="1626668"/>
        <a:ext cx="10396802" cy="1098002"/>
      </dsp:txXfrm>
    </dsp:sp>
    <dsp:sp modelId="{F0B8C9D1-3DDC-4EDB-B709-D2D9682F0DF4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/>
            <a:t>지도학습은 크게 분류</a:t>
          </a:r>
          <a:r>
            <a:rPr lang="en-US" sz="1500" b="0" i="0" kern="1200"/>
            <a:t>(Classification)</a:t>
          </a:r>
          <a:r>
            <a:rPr lang="ko-KR" sz="1500" b="0" i="0" kern="1200"/>
            <a:t>와 회귀</a:t>
          </a:r>
          <a:r>
            <a:rPr lang="en-US" sz="1500" b="0" i="0" kern="1200"/>
            <a:t>(Regression)</a:t>
          </a:r>
          <a:r>
            <a:rPr lang="ko-KR" sz="1500" b="0" i="0" kern="1200"/>
            <a:t>로 나눌 수 있습니다</a:t>
          </a:r>
          <a:r>
            <a:rPr lang="en-US" sz="1500" b="0" i="0" kern="1200"/>
            <a:t>.</a:t>
          </a:r>
          <a:endParaRPr lang="en-US" sz="1500" kern="1200"/>
        </a:p>
      </dsp:txBody>
      <dsp:txXfrm>
        <a:off x="59399" y="3030668"/>
        <a:ext cx="10396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D65D6-E771-4C24-B845-E57B9118ED5F}">
      <dsp:nvSpPr>
        <dsp:cNvPr id="0" name=""/>
        <dsp:cNvSpPr/>
      </dsp:nvSpPr>
      <dsp:spPr>
        <a:xfrm>
          <a:off x="0" y="238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78EC-42CB-4975-B060-B60EAD5B2206}">
      <dsp:nvSpPr>
        <dsp:cNvPr id="0" name=""/>
        <dsp:cNvSpPr/>
      </dsp:nvSpPr>
      <dsp:spPr>
        <a:xfrm>
          <a:off x="0" y="0"/>
          <a:ext cx="10505330" cy="48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 dirty="0"/>
            <a:t>회귀</a:t>
          </a:r>
          <a:r>
            <a:rPr lang="en-US" altLang="ko-KR" sz="1300" b="1" i="0" kern="1200" dirty="0"/>
            <a:t>(Regression</a:t>
          </a:r>
          <a:r>
            <a:rPr lang="en-US" altLang="ko-KR" sz="1300" i="0" kern="1200" dirty="0"/>
            <a:t>)</a:t>
          </a:r>
          <a:r>
            <a:rPr lang="ko-KR" sz="1300" i="0" kern="1200" dirty="0"/>
            <a:t>는 입력 데이터와 연속적인 출력 변수 간의 관계를 모델링하는 작업입니다</a:t>
          </a:r>
          <a:r>
            <a:rPr lang="en-US" sz="1300" i="0" kern="1200" dirty="0"/>
            <a:t>. </a:t>
          </a:r>
          <a:r>
            <a:rPr lang="ko-KR" sz="1300" i="0" kern="1200" dirty="0"/>
            <a:t>모델은 주어진 입력에 대해 연속적인 값을 예측하게 됩니다</a:t>
          </a:r>
          <a:r>
            <a:rPr lang="en-US" sz="1300" i="0" kern="1200" dirty="0"/>
            <a:t>. </a:t>
          </a:r>
          <a:r>
            <a:rPr lang="ko-KR" sz="1300" i="0" kern="1200" dirty="0"/>
            <a:t>주요한 회귀 알고리즘들은 다음과 같습니다</a:t>
          </a:r>
          <a:r>
            <a:rPr lang="en-US" sz="1300" i="0" kern="1200" dirty="0"/>
            <a:t>: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i="0" kern="1200" dirty="0"/>
            <a:t>Least Squares Method:</a:t>
          </a:r>
          <a:r>
            <a:rPr lang="ko-KR" altLang="en-US" sz="1200" b="0" i="0" kern="1200" dirty="0"/>
            <a:t> 회귀 모델의 파라미터</a:t>
          </a:r>
          <a:r>
            <a:rPr lang="en-US" altLang="ko-KR" sz="1200" b="0" i="0" kern="1200" dirty="0"/>
            <a:t>(</a:t>
          </a:r>
          <a:r>
            <a:rPr lang="ko-KR" altLang="en-US" sz="1200" b="0" i="0" kern="1200" dirty="0"/>
            <a:t>계수</a:t>
          </a:r>
          <a:r>
            <a:rPr lang="en-US" altLang="ko-KR" sz="1200" b="0" i="0" kern="1200" dirty="0"/>
            <a:t>)</a:t>
          </a:r>
          <a:r>
            <a:rPr lang="ko-KR" altLang="en-US" sz="1200" b="0" i="0" kern="1200" dirty="0"/>
            <a:t>를 조정하여 모델의 </a:t>
          </a:r>
          <a:r>
            <a:rPr lang="ko-KR" altLang="en-US" sz="1200" b="0" i="0" kern="1200" dirty="0" err="1"/>
            <a:t>예측값과</a:t>
          </a:r>
          <a:r>
            <a:rPr lang="ko-KR" altLang="en-US" sz="1200" b="0" i="0" kern="1200" dirty="0"/>
            <a:t> 실제 </a:t>
          </a:r>
          <a:r>
            <a:rPr lang="ko-KR" altLang="en-US" sz="1200" b="0" i="0" kern="1200" dirty="0" err="1"/>
            <a:t>관측값</a:t>
          </a:r>
          <a:r>
            <a:rPr lang="ko-KR" altLang="en-US" sz="1200" b="0" i="0" kern="1200" dirty="0"/>
            <a:t> 사이의 </a:t>
          </a:r>
          <a:r>
            <a:rPr lang="ko-KR" altLang="en-US" sz="1200" b="0" i="0" kern="1200" dirty="0" err="1"/>
            <a:t>잔차</a:t>
          </a:r>
          <a:r>
            <a:rPr lang="en-US" altLang="ko-KR" sz="1200" b="0" i="0" kern="1200" dirty="0"/>
            <a:t>(</a:t>
          </a:r>
          <a:r>
            <a:rPr lang="ko-KR" altLang="en-US" sz="1200" b="0" i="0" kern="1200" dirty="0"/>
            <a:t>오차</a:t>
          </a:r>
          <a:r>
            <a:rPr lang="en-US" altLang="ko-KR" sz="1200" b="0" i="0" kern="1200" dirty="0"/>
            <a:t>)</a:t>
          </a:r>
          <a:r>
            <a:rPr lang="ko-KR" altLang="en-US" sz="1200" b="0" i="0" kern="1200" dirty="0"/>
            <a:t>의 제곱을 최소화하는 방법입니다</a:t>
          </a:r>
          <a:r>
            <a:rPr lang="en-US" altLang="ko-KR" sz="1200" b="0" i="0" kern="1200" dirty="0"/>
            <a:t>. </a:t>
          </a:r>
          <a:r>
            <a:rPr lang="ko-KR" altLang="en-US" sz="1200" b="0" i="0" kern="1200" dirty="0"/>
            <a:t>이 방법을 사용하면 데이터에 가장 잘 맞는 선형 모델을 찾을 수 있습니다</a:t>
          </a:r>
          <a:r>
            <a:rPr lang="en-US" altLang="ko-KR" sz="1200" b="0" i="0" kern="1200" dirty="0"/>
            <a:t>. </a:t>
          </a:r>
          <a:r>
            <a:rPr lang="pt-BR" sz="1200" b="0" i="0" kern="1200" dirty="0"/>
            <a:t>Minimize∑</a:t>
          </a:r>
          <a:r>
            <a:rPr lang="pt-BR" sz="1200" b="0" i="1" kern="1200" dirty="0"/>
            <a:t>i</a:t>
          </a:r>
          <a:r>
            <a:rPr lang="pt-BR" sz="1200" b="0" i="0" kern="1200" dirty="0"/>
            <a:t>=1</a:t>
          </a:r>
          <a:r>
            <a:rPr lang="pt-BR" sz="1200" b="0" i="1" kern="1200" dirty="0"/>
            <a:t>n</a:t>
          </a:r>
          <a:r>
            <a:rPr lang="pt-BR" sz="1200" b="0" i="0" kern="1200" dirty="0"/>
            <a:t>​(</a:t>
          </a:r>
          <a:r>
            <a:rPr lang="pt-BR" sz="1200" b="0" i="1" kern="1200" dirty="0"/>
            <a:t>yi</a:t>
          </a:r>
          <a:r>
            <a:rPr lang="pt-BR" sz="1200" b="0" i="0" kern="1200" dirty="0"/>
            <a:t>​−</a:t>
          </a:r>
          <a:r>
            <a:rPr lang="pt-BR" sz="1200" b="0" i="1" kern="1200" dirty="0"/>
            <a:t>y</a:t>
          </a:r>
          <a:r>
            <a:rPr lang="pt-BR" sz="1200" b="0" i="0" kern="1200" dirty="0"/>
            <a:t>^​</a:t>
          </a:r>
          <a:r>
            <a:rPr lang="pt-BR" sz="1200" b="0" i="1" kern="1200" dirty="0"/>
            <a:t>i</a:t>
          </a:r>
          <a:r>
            <a:rPr lang="pt-BR" sz="1200" b="0" i="0" kern="1200" dirty="0"/>
            <a:t>​)2</a:t>
          </a:r>
          <a:endParaRPr lang="en-US" sz="12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highlight>
                <a:srgbClr val="00FFFF"/>
              </a:highlight>
            </a:rPr>
            <a:t>선형 회귀</a:t>
          </a:r>
          <a:r>
            <a:rPr lang="en-US" altLang="ko-KR" sz="1200" b="1" i="0" kern="1200" dirty="0">
              <a:highlight>
                <a:srgbClr val="00FFFF"/>
              </a:highlight>
            </a:rPr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/>
            <a:t>선형 관계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선형 회귀는 독립 변수와 종속 변수 간의 관계가 선형이라고 가정합니다</a:t>
          </a:r>
          <a:r>
            <a:rPr lang="en-US" altLang="ko-KR" sz="1200" b="0" i="0" kern="1200" dirty="0"/>
            <a:t>. </a:t>
          </a:r>
          <a:r>
            <a:rPr lang="ko-KR" altLang="en-US" sz="1200" b="0" i="0" kern="1200" dirty="0"/>
            <a:t>즉</a:t>
          </a:r>
          <a:r>
            <a:rPr lang="en-US" altLang="ko-KR" sz="1200" b="0" i="0" kern="1200" dirty="0">
              <a:highlight>
                <a:srgbClr val="FFFF00"/>
              </a:highlight>
            </a:rPr>
            <a:t>, </a:t>
          </a:r>
          <a:r>
            <a:rPr lang="ko-KR" altLang="en-US" sz="1200" b="0" i="0" kern="1200" dirty="0">
              <a:highlight>
                <a:srgbClr val="FFFF00"/>
              </a:highlight>
            </a:rPr>
            <a:t>변수들 간의 관계가 직선으로 나타낼 수 있어야 합니다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모델 형태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모델은 주로 직선의 방정식을 사용하며</a:t>
          </a:r>
          <a:r>
            <a:rPr lang="en-US" altLang="ko-KR" sz="1200" b="0" i="0" kern="1200" dirty="0"/>
            <a:t>, </a:t>
          </a:r>
          <a:r>
            <a:rPr lang="ko-KR" altLang="en-US" sz="1200" b="0" i="0" kern="1200" dirty="0"/>
            <a:t>단일 변수일 때는 </a:t>
          </a:r>
          <a:r>
            <a:rPr lang="en-US" altLang="ko-KR" sz="1200" b="0" i="0" kern="1200" dirty="0"/>
            <a:t>y = mx + b</a:t>
          </a:r>
          <a:r>
            <a:rPr lang="ko-KR" altLang="en-US" sz="1200" b="0" i="0" kern="1200" dirty="0"/>
            <a:t>와 같은 형태로 나타낼 수 있습니다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용도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주로 단순한 데이터 구조 또는 변수 간의 선형 관계가 확실한 경우에 사용됩니다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해석 용이성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선형 회귀 모델은 각 계수가 변수의 영향을 직관적으로 나타내므로 해석이 상대적으로 용이합니다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>
              <a:highlight>
                <a:srgbClr val="00FFFF"/>
              </a:highlight>
            </a:rPr>
            <a:t>비선형 회귀</a:t>
          </a:r>
          <a:r>
            <a:rPr lang="en-US" altLang="ko-KR" sz="1200" b="1" i="0" kern="1200" dirty="0">
              <a:highlight>
                <a:srgbClr val="00FFFF"/>
              </a:highlight>
            </a:rPr>
            <a:t> </a:t>
          </a:r>
          <a:r>
            <a:rPr lang="ko-KR" altLang="en-US" sz="1200" b="0" i="0" kern="1200" dirty="0">
              <a:highlight>
                <a:srgbClr val="00FFFF"/>
              </a:highlight>
            </a:rPr>
            <a:t> </a:t>
          </a:r>
          <a:endParaRPr lang="en-US" altLang="ko-KR" sz="1200" b="0" i="0" kern="1200" dirty="0">
            <a:highlight>
              <a:srgbClr val="00FFFF"/>
            </a:highlight>
          </a:endParaRP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선형 관계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비선형 회귀는 독립 변수와 종속 변수 간의 관계가 선형이 아닌 경우에 사용됩니다</a:t>
          </a:r>
          <a:r>
            <a:rPr lang="en-US" altLang="ko-KR" sz="1200" b="0" i="0" kern="1200" dirty="0"/>
            <a:t>. </a:t>
          </a:r>
          <a:r>
            <a:rPr lang="ko-KR" altLang="en-US" sz="1200" b="0" i="0" kern="1200" dirty="0"/>
            <a:t>즉</a:t>
          </a:r>
          <a:r>
            <a:rPr lang="en-US" altLang="ko-KR" sz="1200" b="0" i="0" kern="1200" dirty="0"/>
            <a:t>, </a:t>
          </a:r>
          <a:r>
            <a:rPr lang="ko-KR" altLang="en-US" sz="1200" b="0" i="0" kern="1200" dirty="0">
              <a:highlight>
                <a:srgbClr val="FFFF00"/>
              </a:highlight>
            </a:rPr>
            <a:t>변수 간의 관계가 곡선 또는 다른 비선형 형태일 수 있습니다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모델 형태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모델은 주로 다항식</a:t>
          </a:r>
          <a:r>
            <a:rPr lang="en-US" altLang="ko-KR" sz="1200" b="0" i="0" kern="1200" dirty="0"/>
            <a:t>, </a:t>
          </a:r>
          <a:r>
            <a:rPr lang="ko-KR" altLang="en-US" sz="1200" b="0" i="0" kern="1200" dirty="0"/>
            <a:t>지수 함수</a:t>
          </a:r>
          <a:r>
            <a:rPr lang="en-US" altLang="ko-KR" sz="1200" b="0" i="0" kern="1200" dirty="0"/>
            <a:t>, </a:t>
          </a:r>
          <a:r>
            <a:rPr lang="ko-KR" altLang="en-US" sz="1200" b="0" i="0" kern="1200" dirty="0"/>
            <a:t>로그 함수 등의 비선형 함수를 사용하여 나타낼 수 있습니다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용도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데이터가 비선형 관계를 가질 때</a:t>
          </a:r>
          <a:r>
            <a:rPr lang="en-US" altLang="ko-KR" sz="1200" b="0" i="0" kern="1200" dirty="0"/>
            <a:t>, </a:t>
          </a:r>
          <a:r>
            <a:rPr lang="ko-KR" altLang="en-US" sz="1200" b="0" i="0" kern="1200" dirty="0"/>
            <a:t>선형 회귀로는 적절한 모델을 만들기 어려운 경우에 사용됩니다</a:t>
          </a:r>
          <a:r>
            <a:rPr lang="en-US" altLang="ko-KR" sz="1200" b="0" i="0" kern="1200" dirty="0"/>
            <a:t>.</a:t>
          </a:r>
        </a:p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ko-KR" altLang="en-US" sz="1200" b="1" i="0" kern="1200" dirty="0"/>
            <a:t>해석 어려움</a:t>
          </a:r>
          <a:r>
            <a:rPr lang="en-US" altLang="ko-KR" sz="1200" b="1" i="0" kern="1200" dirty="0"/>
            <a:t>:</a:t>
          </a:r>
          <a:r>
            <a:rPr lang="ko-KR" altLang="en-US" sz="1200" b="0" i="0" kern="1200" dirty="0"/>
            <a:t> 비선형 회귀 모델은 일반적으로 해석이 어려울 수 있습니다</a:t>
          </a:r>
          <a:r>
            <a:rPr lang="en-US" altLang="ko-KR" sz="1200" b="0" i="0" kern="1200" dirty="0"/>
            <a:t>. </a:t>
          </a:r>
          <a:r>
            <a:rPr lang="ko-KR" altLang="en-US" sz="1200" b="0" i="0" kern="1200" dirty="0"/>
            <a:t>모델의 복잡성이 증가하면서 각 계수의 해석이 더 복잡해질 수 있습니다</a:t>
          </a:r>
          <a:r>
            <a:rPr lang="en-US" altLang="ko-KR" sz="1200" b="0" i="0" kern="1200" dirty="0"/>
            <a:t>.</a:t>
          </a:r>
          <a:endParaRPr lang="en-US" sz="1200" kern="1200" dirty="0"/>
        </a:p>
      </dsp:txBody>
      <dsp:txXfrm>
        <a:off x="0" y="0"/>
        <a:ext cx="10505330" cy="4897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4614-15F4-4944-82AE-F691BEA5818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4B-757A-4600-8E0F-DBBA677AAD4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>
              <a:highlight>
                <a:srgbClr val="FFFF00"/>
              </a:highlight>
            </a:rPr>
            <a:t>단순 선형 회귀</a:t>
          </a:r>
          <a:r>
            <a:rPr lang="en-US" sz="1300" i="0" kern="1200" dirty="0">
              <a:highlight>
                <a:srgbClr val="FFFF00"/>
              </a:highlight>
            </a:rPr>
            <a:t>(Simple Linear Regression):</a:t>
          </a:r>
          <a:r>
            <a:rPr lang="ko-KR" sz="1300" i="0" kern="1200" dirty="0">
              <a:highlight>
                <a:srgbClr val="FFFF00"/>
              </a:highlight>
            </a:rPr>
            <a:t> </a:t>
          </a:r>
          <a:r>
            <a:rPr lang="ko-KR" sz="1300" i="0" kern="1200" dirty="0"/>
            <a:t>하나의 </a:t>
          </a:r>
          <a:r>
            <a:rPr lang="ko-KR" altLang="en-US" sz="1300" i="0" kern="1200" dirty="0"/>
            <a:t>독립 변수 </a:t>
          </a:r>
          <a:r>
            <a:rPr lang="ko-KR" sz="1300" i="0" kern="1200" dirty="0"/>
            <a:t>와 </a:t>
          </a:r>
          <a:r>
            <a:rPr lang="ko-KR" altLang="en-US" sz="1300" i="0" kern="1200" dirty="0"/>
            <a:t>종속 변수</a:t>
          </a:r>
          <a:r>
            <a:rPr lang="ko-KR" sz="1300" i="0" kern="1200" dirty="0"/>
            <a:t> 간의 선형 관계를 모델링하는 회귀 분석입니다</a:t>
          </a:r>
          <a:r>
            <a:rPr lang="en-US" sz="1300" i="0" kern="1200" dirty="0"/>
            <a:t>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i="1" kern="1200" dirty="0"/>
            <a:t>y</a:t>
          </a:r>
          <a:r>
            <a:rPr lang="es-ES" sz="1300" b="1" i="0" kern="1200" dirty="0"/>
            <a:t>=</a:t>
          </a:r>
          <a:r>
            <a:rPr lang="es-ES" sz="1300" b="1" i="1" kern="1200" dirty="0"/>
            <a:t>b</a:t>
          </a:r>
          <a:r>
            <a:rPr lang="es-ES" sz="1300" b="1" i="0" kern="1200" dirty="0"/>
            <a:t>0​+</a:t>
          </a:r>
          <a:r>
            <a:rPr lang="es-ES" sz="1300" b="1" i="1" kern="1200" dirty="0"/>
            <a:t>b</a:t>
          </a:r>
          <a:r>
            <a:rPr lang="es-ES" sz="1300" b="1" i="0" kern="1200" dirty="0"/>
            <a:t>1​⋅</a:t>
          </a:r>
          <a:r>
            <a:rPr lang="es-ES" sz="1300" b="1" i="1" kern="1200" dirty="0"/>
            <a:t>x</a:t>
          </a:r>
          <a:r>
            <a:rPr lang="es-ES" sz="1300" b="1" i="0" kern="1200" dirty="0"/>
            <a:t>+</a:t>
          </a:r>
          <a:r>
            <a:rPr lang="es-ES" sz="1300" b="1" i="1" kern="1200" dirty="0"/>
            <a:t>ϵ  </a:t>
          </a:r>
          <a:r>
            <a:rPr lang="ko-KR" altLang="en-US" sz="1300" b="0" i="0" kern="1200" dirty="0"/>
            <a:t>여기서</a:t>
          </a:r>
          <a:r>
            <a:rPr lang="en-US" altLang="ko-KR" sz="1300" b="0" i="0" kern="1200" dirty="0"/>
            <a:t>, </a:t>
          </a:r>
          <a:r>
            <a:rPr lang="en-US" sz="1300" b="0" i="1" kern="1200" dirty="0"/>
            <a:t>y</a:t>
          </a:r>
          <a:r>
            <a:rPr lang="ko-KR" altLang="en-US" sz="1300" b="0" i="0" kern="1200" dirty="0"/>
            <a:t>는 종속 변수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x</a:t>
          </a:r>
          <a:r>
            <a:rPr lang="ko-KR" altLang="en-US" sz="1300" b="0" i="0" kern="1200" dirty="0"/>
            <a:t>는 단일 독립 변수</a:t>
          </a:r>
          <a:r>
            <a:rPr lang="en-US" altLang="ko-KR" sz="1300" b="0" i="0" kern="1200" dirty="0"/>
            <a:t>, </a:t>
          </a:r>
          <a:r>
            <a:rPr lang="en-US" sz="1300" b="0" i="0" kern="1200" dirty="0"/>
            <a:t>0</a:t>
          </a:r>
          <a:r>
            <a:rPr lang="en-US" sz="1300" b="0" i="1" kern="1200" dirty="0"/>
            <a:t>b</a:t>
          </a:r>
          <a:r>
            <a:rPr lang="en-US" sz="1300" b="0" i="0" kern="1200" dirty="0"/>
            <a:t>0​</a:t>
          </a:r>
          <a:r>
            <a:rPr lang="ko-KR" altLang="en-US" sz="1300" b="0" i="0" kern="1200" dirty="0"/>
            <a:t>은 절편</a:t>
          </a:r>
          <a:r>
            <a:rPr lang="en-US" altLang="ko-KR" sz="1300" b="0" i="0" kern="1200" dirty="0"/>
            <a:t>(</a:t>
          </a:r>
          <a:r>
            <a:rPr lang="en-US" sz="1300" b="0" i="0" kern="1200" dirty="0"/>
            <a:t>intercept), </a:t>
          </a:r>
          <a:r>
            <a:rPr lang="en-US" altLang="ko-KR" sz="1300" b="0" i="1" kern="1200" dirty="0"/>
            <a:t>b</a:t>
          </a:r>
          <a:r>
            <a:rPr lang="en-US" altLang="ko-KR" sz="1300" b="0" i="0" kern="1200" dirty="0"/>
            <a:t>1​</a:t>
          </a:r>
          <a:r>
            <a:rPr lang="ko-KR" altLang="en-US" sz="1300" b="0" i="0" kern="1200" dirty="0"/>
            <a:t>은 독립 변수 </a:t>
          </a:r>
          <a:r>
            <a:rPr lang="en-US" altLang="ko-KR" sz="1300" b="0" i="1" kern="1200" dirty="0"/>
            <a:t>x</a:t>
          </a:r>
          <a:r>
            <a:rPr lang="ko-KR" altLang="en-US" sz="1300" b="0" i="0" kern="1200" dirty="0"/>
            <a:t>에 대한 기울기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ϵ</a:t>
          </a:r>
          <a:r>
            <a:rPr lang="ko-KR" altLang="en-US" sz="1300" b="0" i="0" kern="1200" dirty="0"/>
            <a:t>은 오차 항입니다</a:t>
          </a:r>
          <a:r>
            <a:rPr lang="en-US" altLang="ko-KR" sz="1300" b="0" i="0" kern="1200" dirty="0"/>
            <a:t>.    </a:t>
          </a:r>
          <a:r>
            <a:rPr lang="ko-KR" altLang="en-US" sz="1300" kern="1200" dirty="0"/>
            <a:t>오차 항 </a:t>
          </a:r>
          <a:r>
            <a:rPr lang="en-US" altLang="ko-KR" sz="1300" kern="1200" dirty="0"/>
            <a:t>: </a:t>
          </a:r>
          <a:r>
            <a:rPr lang="en-US" altLang="ko-KR" sz="1300" i="1" kern="1200" dirty="0"/>
            <a:t>ϵ</a:t>
          </a:r>
          <a:r>
            <a:rPr lang="en-US" altLang="ko-KR" sz="1300" kern="1200" dirty="0"/>
            <a:t>=</a:t>
          </a:r>
          <a:r>
            <a:rPr lang="en-US" altLang="ko-KR" sz="1300" i="1" kern="1200" dirty="0"/>
            <a:t>y</a:t>
          </a:r>
          <a:r>
            <a:rPr lang="ko-KR" altLang="en-US" sz="1300" kern="1200" dirty="0"/>
            <a:t>실제​−</a:t>
          </a:r>
          <a:r>
            <a:rPr lang="en-US" altLang="ko-KR" sz="1300" i="1" kern="1200" dirty="0"/>
            <a:t>y</a:t>
          </a:r>
          <a:r>
            <a:rPr lang="ko-KR" altLang="en-US" sz="1300" b="0" i="0" kern="1200" dirty="0"/>
            <a:t>예측​</a:t>
          </a:r>
          <a:br>
            <a:rPr lang="ko-KR" altLang="en-US" sz="1300" b="0" i="0" kern="1200" dirty="0"/>
          </a:br>
          <a:endParaRPr lang="en-US" sz="1300" kern="1200" dirty="0"/>
        </a:p>
      </dsp:txBody>
      <dsp:txXfrm>
        <a:off x="0" y="531"/>
        <a:ext cx="10515600" cy="870055"/>
      </dsp:txXfrm>
    </dsp:sp>
    <dsp:sp modelId="{4B7DB205-A25A-4B7D-9F04-213CDCA3DBC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6CD4A-4F2B-4AC6-BA26-91B91F437AE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>
              <a:highlight>
                <a:srgbClr val="FFFF00"/>
              </a:highlight>
            </a:rPr>
            <a:t>다중 선형 회귀</a:t>
          </a:r>
          <a:r>
            <a:rPr lang="en-US" sz="1300" i="0" kern="1200" dirty="0">
              <a:highlight>
                <a:srgbClr val="FFFF00"/>
              </a:highlight>
            </a:rPr>
            <a:t>(Multiple Linear Regression):</a:t>
          </a:r>
          <a:r>
            <a:rPr lang="ko-KR" sz="1300" i="0" kern="1200" dirty="0">
              <a:highlight>
                <a:srgbClr val="FFFF00"/>
              </a:highlight>
            </a:rPr>
            <a:t> </a:t>
          </a:r>
          <a:r>
            <a:rPr lang="ko-KR" sz="1300" i="0" kern="1200" dirty="0"/>
            <a:t>여러 개의 </a:t>
          </a:r>
          <a:r>
            <a:rPr lang="ko-KR" altLang="en-US" sz="1300" i="0" kern="1200" dirty="0"/>
            <a:t>독립</a:t>
          </a:r>
          <a:r>
            <a:rPr lang="ko-KR" sz="1300" i="0" kern="1200" dirty="0"/>
            <a:t> 변수와 </a:t>
          </a:r>
          <a:r>
            <a:rPr lang="ko-KR" altLang="en-US" sz="1300" i="0" kern="1200" dirty="0"/>
            <a:t>종속</a:t>
          </a:r>
          <a:r>
            <a:rPr lang="ko-KR" sz="1300" i="0" kern="1200" dirty="0"/>
            <a:t> 변수 간의 선형 관계를 모델링하는 회귀 분석입니다</a:t>
          </a:r>
          <a:r>
            <a:rPr lang="en-US" sz="1300" i="0" kern="1200" dirty="0"/>
            <a:t>.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/>
            <a:t>y</a:t>
          </a:r>
          <a:r>
            <a:rPr lang="en-US" sz="1300" b="1" i="0" kern="1200" dirty="0"/>
            <a:t>=</a:t>
          </a:r>
          <a:r>
            <a:rPr lang="en-US" sz="1300" b="1" i="1" kern="1200" dirty="0"/>
            <a:t>b</a:t>
          </a:r>
          <a:r>
            <a:rPr lang="en-US" sz="1300" b="1" i="0" kern="1200" dirty="0"/>
            <a:t>0​+</a:t>
          </a:r>
          <a:r>
            <a:rPr lang="en-US" sz="1300" b="1" i="1" kern="1200" dirty="0"/>
            <a:t>b</a:t>
          </a:r>
          <a:r>
            <a:rPr lang="en-US" sz="1300" b="1" i="0" kern="1200" dirty="0"/>
            <a:t>1​⋅</a:t>
          </a:r>
          <a:r>
            <a:rPr lang="en-US" sz="1300" b="1" i="1" kern="1200" dirty="0"/>
            <a:t>x</a:t>
          </a:r>
          <a:r>
            <a:rPr lang="en-US" sz="1300" b="1" i="0" kern="1200" dirty="0"/>
            <a:t>1​+</a:t>
          </a:r>
          <a:r>
            <a:rPr lang="en-US" sz="1300" b="1" i="1" kern="1200" dirty="0"/>
            <a:t>b</a:t>
          </a:r>
          <a:r>
            <a:rPr lang="en-US" sz="1300" b="1" i="0" kern="1200" dirty="0"/>
            <a:t>2​⋅</a:t>
          </a:r>
          <a:r>
            <a:rPr lang="en-US" sz="1300" b="1" i="1" kern="1200" dirty="0"/>
            <a:t>x</a:t>
          </a:r>
          <a:r>
            <a:rPr lang="en-US" sz="1300" b="1" i="0" kern="1200" dirty="0"/>
            <a:t>2​+…+</a:t>
          </a:r>
          <a:r>
            <a:rPr lang="en-US" sz="1300" b="1" i="1" kern="1200" dirty="0"/>
            <a:t>bn</a:t>
          </a:r>
          <a:r>
            <a:rPr lang="en-US" sz="1300" b="1" i="0" kern="1200" dirty="0"/>
            <a:t>​⋅</a:t>
          </a:r>
          <a:r>
            <a:rPr lang="en-US" sz="1300" b="1" i="1" kern="1200" dirty="0" err="1"/>
            <a:t>xn</a:t>
          </a:r>
          <a:r>
            <a:rPr lang="en-US" sz="1300" b="1" i="0" kern="1200" dirty="0"/>
            <a:t>​+</a:t>
          </a:r>
          <a:r>
            <a:rPr lang="el-GR" sz="1300" b="1" i="1" kern="1200" dirty="0"/>
            <a:t>ϵ</a:t>
          </a:r>
          <a:r>
            <a:rPr lang="en-US" sz="1300" b="1" i="1" kern="1200" dirty="0"/>
            <a:t> </a:t>
          </a:r>
          <a:r>
            <a:rPr lang="ko-KR" altLang="en-US" sz="1300" b="0" i="0" kern="1200" dirty="0"/>
            <a:t>여기서</a:t>
          </a:r>
          <a:r>
            <a:rPr lang="en-US" altLang="ko-KR" sz="1300" b="0" i="0" kern="1200" dirty="0"/>
            <a:t>, </a:t>
          </a:r>
          <a:r>
            <a:rPr lang="en-US" sz="1300" b="0" i="1" kern="1200" dirty="0"/>
            <a:t>y</a:t>
          </a:r>
          <a:r>
            <a:rPr lang="ko-KR" altLang="en-US" sz="1300" b="0" i="0" kern="1200" dirty="0"/>
            <a:t>는 종속 변수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x</a:t>
          </a:r>
          <a:r>
            <a:rPr lang="en-US" altLang="ko-KR" sz="1300" b="0" i="0" kern="1200" dirty="0"/>
            <a:t>1​,</a:t>
          </a:r>
          <a:r>
            <a:rPr lang="en-US" altLang="ko-KR" sz="1300" b="0" i="1" kern="1200" dirty="0"/>
            <a:t>x</a:t>
          </a:r>
          <a:r>
            <a:rPr lang="en-US" altLang="ko-KR" sz="1300" b="0" i="0" kern="1200" dirty="0"/>
            <a:t>2​,…,</a:t>
          </a:r>
          <a:r>
            <a:rPr lang="en-US" altLang="ko-KR" sz="1300" b="0" i="1" kern="1200" dirty="0" err="1"/>
            <a:t>xn</a:t>
          </a:r>
          <a:r>
            <a:rPr lang="ko-KR" altLang="en-US" sz="1300" b="0" i="0" kern="1200" dirty="0"/>
            <a:t>​은 각각의 독립 변수</a:t>
          </a:r>
          <a:r>
            <a:rPr lang="en-US" altLang="ko-KR" sz="1300" b="0" i="0" kern="1200" dirty="0"/>
            <a:t>,</a:t>
          </a:r>
          <a:r>
            <a:rPr lang="en-US" sz="1300" b="0" i="1" kern="1200" dirty="0"/>
            <a:t>b</a:t>
          </a:r>
          <a:r>
            <a:rPr lang="en-US" sz="1300" b="0" i="0" kern="1200" dirty="0"/>
            <a:t>0​</a:t>
          </a:r>
          <a:r>
            <a:rPr lang="ko-KR" altLang="en-US" sz="1300" b="0" i="0" kern="1200" dirty="0"/>
            <a:t>은 절편</a:t>
          </a:r>
          <a:r>
            <a:rPr lang="en-US" altLang="ko-KR" sz="1300" b="0" i="0" kern="1200" dirty="0"/>
            <a:t>(</a:t>
          </a:r>
          <a:r>
            <a:rPr lang="en-US" sz="1300" b="0" i="0" kern="1200" dirty="0"/>
            <a:t>intercept), </a:t>
          </a:r>
          <a:r>
            <a:rPr lang="en-US" altLang="ko-KR" sz="1300" b="0" i="1" kern="1200" dirty="0"/>
            <a:t>b</a:t>
          </a:r>
          <a:r>
            <a:rPr lang="en-US" altLang="ko-KR" sz="1300" b="0" i="0" kern="1200" dirty="0"/>
            <a:t>1​,</a:t>
          </a:r>
          <a:r>
            <a:rPr lang="en-US" altLang="ko-KR" sz="1300" b="0" i="1" kern="1200" dirty="0"/>
            <a:t>b</a:t>
          </a:r>
          <a:r>
            <a:rPr lang="en-US" altLang="ko-KR" sz="1300" b="0" i="0" kern="1200" dirty="0"/>
            <a:t>2​,…,</a:t>
          </a:r>
          <a:r>
            <a:rPr lang="en-US" altLang="ko-KR" sz="1300" b="0" i="1" kern="1200" dirty="0"/>
            <a:t>bn</a:t>
          </a:r>
          <a:r>
            <a:rPr lang="ko-KR" altLang="en-US" sz="1300" b="0" i="0" kern="1200" dirty="0"/>
            <a:t>​은 각 독립 변수의 가중치</a:t>
          </a:r>
          <a:r>
            <a:rPr lang="en-US" altLang="ko-KR" sz="1300" b="0" i="0" kern="1200" dirty="0"/>
            <a:t>,</a:t>
          </a:r>
          <a:r>
            <a:rPr lang="en-US" altLang="ko-KR" sz="1300" b="0" i="1" kern="1200" dirty="0"/>
            <a:t>ϵ</a:t>
          </a:r>
          <a:r>
            <a:rPr lang="ko-KR" altLang="en-US" sz="1300" b="0" i="0" kern="1200" dirty="0"/>
            <a:t>은 오차 항입니다</a:t>
          </a:r>
          <a:endParaRPr lang="en-US" sz="1300" kern="1200" dirty="0"/>
        </a:p>
      </dsp:txBody>
      <dsp:txXfrm>
        <a:off x="0" y="870586"/>
        <a:ext cx="10515600" cy="870055"/>
      </dsp:txXfrm>
    </dsp:sp>
    <dsp:sp modelId="{BADEABE6-2356-45AA-A552-9D2DED92844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1E65-DE49-41B7-92E7-8FC58775CC5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 err="1"/>
            <a:t>릿지</a:t>
          </a:r>
          <a:r>
            <a:rPr lang="ko-KR" sz="1300" i="0" kern="1200" dirty="0"/>
            <a:t> 회귀</a:t>
          </a:r>
          <a:r>
            <a:rPr lang="en-US" sz="1300" i="0" kern="1200" dirty="0"/>
            <a:t>(Ridge Regression):</a:t>
          </a:r>
          <a:r>
            <a:rPr lang="ko-KR" sz="1300" i="0" kern="1200" dirty="0"/>
            <a:t> </a:t>
          </a:r>
          <a:r>
            <a:rPr lang="en-US" sz="1300" i="0" kern="1200" dirty="0"/>
            <a:t>L2 </a:t>
          </a:r>
          <a:r>
            <a:rPr lang="ko-KR" sz="1300" i="0" kern="1200" dirty="0"/>
            <a:t>규제를 사용하여 모델의 가중치를 제한하는 선형 회귀의 한 형태입니다</a:t>
          </a:r>
          <a:r>
            <a:rPr lang="en-US" sz="1300" i="0" kern="1200" dirty="0"/>
            <a:t>. </a:t>
          </a:r>
          <a:r>
            <a:rPr lang="ko-KR" sz="1300" i="0" kern="1200" dirty="0"/>
            <a:t>이는 다중 공선성 문제를 완화하고 </a:t>
          </a:r>
          <a:r>
            <a:rPr lang="ko-KR" altLang="en-US" sz="1300" i="0" kern="1200" dirty="0"/>
            <a:t>가중치 크기를 제한하여 </a:t>
          </a:r>
          <a:r>
            <a:rPr lang="ko-KR" sz="1300" i="0" kern="1200" dirty="0"/>
            <a:t>일반화 성능을 향상시킬 수 있습니다</a:t>
          </a:r>
          <a:r>
            <a:rPr lang="en-US" sz="1300" i="0" kern="1200" dirty="0"/>
            <a:t>.                                                                                                    </a:t>
          </a:r>
          <a:r>
            <a:rPr lang="ko-KR" altLang="en-US" sz="1300" i="0" kern="1200" dirty="0"/>
            <a:t>비용함수</a:t>
          </a:r>
          <a:r>
            <a:rPr lang="en-US" altLang="ko-KR" sz="1300" i="0" kern="1200" dirty="0"/>
            <a:t>: </a:t>
          </a:r>
          <a:r>
            <a:rPr lang="en-US" sz="1300" kern="1200" dirty="0"/>
            <a:t>Cost=Least Squares </a:t>
          </a:r>
          <a:r>
            <a:rPr lang="en-US" sz="1300" kern="1200" dirty="0" err="1"/>
            <a:t>Loss+</a:t>
          </a:r>
          <a:r>
            <a:rPr lang="en-US" sz="1300" i="1" kern="1200" dirty="0" err="1"/>
            <a:t>λ</a:t>
          </a:r>
          <a:r>
            <a:rPr lang="en-US" sz="1300" kern="1200" dirty="0" err="1"/>
            <a:t>∑</a:t>
          </a:r>
          <a:r>
            <a:rPr lang="en-US" sz="1300" i="1" kern="1200" dirty="0" err="1"/>
            <a:t>i</a:t>
          </a:r>
          <a:r>
            <a:rPr lang="en-US" sz="1300" kern="1200" dirty="0"/>
            <a:t>=1</a:t>
          </a:r>
          <a:r>
            <a:rPr lang="en-US" sz="1300" i="1" kern="1200" dirty="0"/>
            <a:t>n</a:t>
          </a:r>
          <a:r>
            <a:rPr lang="en-US" sz="1300" kern="1200" dirty="0"/>
            <a:t>​</a:t>
          </a:r>
          <a:r>
            <a:rPr lang="en-US" sz="1300" i="1" kern="1200" dirty="0"/>
            <a:t>w</a:t>
          </a:r>
          <a:r>
            <a:rPr lang="en-US" sz="1300" b="0" i="1" kern="1200" dirty="0"/>
            <a:t>i</a:t>
          </a:r>
          <a:r>
            <a:rPr lang="en-US" sz="1300" b="0" i="0" kern="1200" dirty="0"/>
            <a:t>2​</a:t>
          </a:r>
          <a:endParaRPr lang="en-US" sz="1300" kern="1200" dirty="0"/>
        </a:p>
      </dsp:txBody>
      <dsp:txXfrm>
        <a:off x="0" y="1740641"/>
        <a:ext cx="10515600" cy="870055"/>
      </dsp:txXfrm>
    </dsp:sp>
    <dsp:sp modelId="{96772D98-1188-4F38-A0CC-2F8D48812D3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D52B9-5C26-4C5D-A83B-FC7C322D84B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i="0" kern="1200" dirty="0" err="1"/>
            <a:t>라</a:t>
          </a:r>
          <a:r>
            <a:rPr lang="ko-KR" sz="1300" i="0" kern="1200" dirty="0" err="1"/>
            <a:t>쏘</a:t>
          </a:r>
          <a:r>
            <a:rPr lang="ko-KR" sz="1300" i="0" kern="1200" dirty="0"/>
            <a:t> 회귀</a:t>
          </a:r>
          <a:r>
            <a:rPr lang="en-US" sz="1300" i="0" kern="1200" dirty="0"/>
            <a:t>(Lasso Regression):</a:t>
          </a:r>
          <a:r>
            <a:rPr lang="ko-KR" sz="1300" i="0" kern="1200" dirty="0"/>
            <a:t> </a:t>
          </a:r>
          <a:r>
            <a:rPr lang="en-US" sz="1300" i="0" kern="1200" dirty="0"/>
            <a:t>L1 </a:t>
          </a:r>
          <a:r>
            <a:rPr lang="ko-KR" sz="1300" i="0" kern="1200" dirty="0"/>
            <a:t>규제를 사용하여 모델의 가중치를 제한하는 선형 회귀의 한 형태입니다</a:t>
          </a:r>
          <a:r>
            <a:rPr lang="en-US" sz="1300" i="0" kern="1200" dirty="0"/>
            <a:t>. </a:t>
          </a:r>
          <a:r>
            <a:rPr lang="ko-KR" sz="1300" i="0" kern="1200" dirty="0"/>
            <a:t>일부 특성의 가중치를 정확히 </a:t>
          </a:r>
          <a:r>
            <a:rPr lang="en-US" sz="1300" i="0" kern="1200" dirty="0"/>
            <a:t>0</a:t>
          </a:r>
          <a:r>
            <a:rPr lang="ko-KR" sz="1300" i="0" kern="1200" dirty="0"/>
            <a:t>으로 만들어 변수 선택에 활용됩니다</a:t>
          </a:r>
          <a:r>
            <a:rPr lang="en-US" sz="1300" i="0" kern="1200" dirty="0"/>
            <a:t>.                                                                                                                                                           </a:t>
          </a:r>
          <a:r>
            <a:rPr lang="ko-KR" altLang="en-US" sz="1300" i="0" kern="1200" dirty="0"/>
            <a:t>비용함수</a:t>
          </a:r>
          <a:r>
            <a:rPr lang="en-US" altLang="ko-KR" sz="1300" i="0" kern="1200" dirty="0"/>
            <a:t>: </a:t>
          </a:r>
          <a:r>
            <a:rPr lang="en-US" sz="1300" b="0" i="0" kern="1200" dirty="0"/>
            <a:t>Cost=Least Squares </a:t>
          </a:r>
          <a:r>
            <a:rPr lang="en-US" sz="1300" b="0" i="0" kern="1200" dirty="0" err="1"/>
            <a:t>Loss+</a:t>
          </a:r>
          <a:r>
            <a:rPr lang="en-US" sz="1300" b="0" i="1" kern="1200" dirty="0" err="1"/>
            <a:t>λ</a:t>
          </a:r>
          <a:r>
            <a:rPr lang="en-US" sz="1300" b="0" i="0" kern="1200" dirty="0" err="1"/>
            <a:t>∑</a:t>
          </a:r>
          <a:r>
            <a:rPr lang="en-US" sz="1300" b="0" i="1" kern="1200" dirty="0" err="1"/>
            <a:t>i</a:t>
          </a:r>
          <a:r>
            <a:rPr lang="en-US" sz="1300" b="0" i="0" kern="1200" dirty="0"/>
            <a:t>=1</a:t>
          </a:r>
          <a:r>
            <a:rPr lang="en-US" sz="1300" b="0" i="1" kern="1200" dirty="0"/>
            <a:t>n</a:t>
          </a:r>
          <a:r>
            <a:rPr lang="en-US" sz="1300" b="0" i="0" kern="1200" dirty="0"/>
            <a:t>​∣</a:t>
          </a:r>
          <a:r>
            <a:rPr lang="en-US" sz="1300" b="0" i="1" kern="1200" dirty="0" err="1"/>
            <a:t>wi</a:t>
          </a:r>
          <a:r>
            <a:rPr lang="en-US" sz="1300" b="0" i="0" kern="1200" dirty="0"/>
            <a:t>​∣</a:t>
          </a:r>
          <a:endParaRPr lang="en-US" sz="1300" kern="1200" dirty="0"/>
        </a:p>
      </dsp:txBody>
      <dsp:txXfrm>
        <a:off x="0" y="2610696"/>
        <a:ext cx="10515600" cy="870055"/>
      </dsp:txXfrm>
    </dsp:sp>
    <dsp:sp modelId="{4975860F-94D3-49C8-BBC1-CDA7F2D6FFE1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D6634-D2EA-436E-976E-9F08C7F21E6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 err="1"/>
            <a:t>엘라스틱넷</a:t>
          </a:r>
          <a:r>
            <a:rPr lang="ko-KR" sz="1300" i="0" kern="1200" dirty="0"/>
            <a:t> 회귀</a:t>
          </a:r>
          <a:r>
            <a:rPr lang="en-US" sz="1300" i="0" kern="1200" dirty="0"/>
            <a:t>(</a:t>
          </a:r>
          <a:r>
            <a:rPr lang="en-US" sz="1300" i="0" kern="1200" dirty="0" err="1"/>
            <a:t>ElasticNet</a:t>
          </a:r>
          <a:r>
            <a:rPr lang="en-US" sz="1300" i="0" kern="1200" dirty="0"/>
            <a:t> Regression):</a:t>
          </a:r>
          <a:r>
            <a:rPr lang="ko-KR" sz="1300" i="0" kern="1200" dirty="0"/>
            <a:t> </a:t>
          </a:r>
          <a:r>
            <a:rPr lang="en-US" sz="1300" i="0" kern="1200" dirty="0"/>
            <a:t>L1</a:t>
          </a:r>
          <a:r>
            <a:rPr lang="ko-KR" sz="1300" i="0" kern="1200" dirty="0"/>
            <a:t>과 </a:t>
          </a:r>
          <a:r>
            <a:rPr lang="en-US" sz="1300" i="0" kern="1200" dirty="0"/>
            <a:t>L2 </a:t>
          </a:r>
          <a:r>
            <a:rPr lang="ko-KR" sz="1300" i="0" kern="1200" dirty="0"/>
            <a:t>규제를 모두 사용하는 선형 회귀의 한 형태로</a:t>
          </a:r>
          <a:r>
            <a:rPr lang="en-US" sz="1300" i="0" kern="1200" dirty="0"/>
            <a:t>, </a:t>
          </a:r>
          <a:r>
            <a:rPr lang="ko-KR" sz="1300" i="0" kern="1200" dirty="0" err="1"/>
            <a:t>릿지와</a:t>
          </a:r>
          <a:r>
            <a:rPr lang="ko-KR" sz="1300" i="0" kern="1200" dirty="0"/>
            <a:t> </a:t>
          </a:r>
          <a:r>
            <a:rPr lang="ko-KR" sz="1300" i="0" kern="1200" dirty="0" err="1"/>
            <a:t>라쏘의</a:t>
          </a:r>
          <a:r>
            <a:rPr lang="ko-KR" sz="1300" i="0" kern="1200" dirty="0"/>
            <a:t> 규제를 혼합합니다</a:t>
          </a:r>
          <a:r>
            <a:rPr lang="en-US" sz="1300" i="0" kern="1200" dirty="0"/>
            <a:t>.                                                                                                                                        </a:t>
          </a:r>
          <a:r>
            <a:rPr lang="ko-KR" altLang="en-US" sz="1300" i="0" kern="1200" dirty="0"/>
            <a:t>비용함수</a:t>
          </a:r>
          <a:r>
            <a:rPr lang="en-US" altLang="ko-KR" sz="1300" i="0" kern="1200" dirty="0"/>
            <a:t>: </a:t>
          </a:r>
          <a:r>
            <a:rPr lang="en-US" sz="1300" kern="1200" dirty="0"/>
            <a:t>Cost=Least Squares Loss+</a:t>
          </a:r>
          <a:r>
            <a:rPr lang="el-GR" sz="1300" i="1" kern="1200" dirty="0"/>
            <a:t>λ</a:t>
          </a:r>
          <a:r>
            <a:rPr lang="el-GR" sz="1300" kern="1200" dirty="0"/>
            <a:t>1​∑</a:t>
          </a:r>
          <a:r>
            <a:rPr lang="en-US" sz="1300" i="1" kern="1200" dirty="0" err="1"/>
            <a:t>i</a:t>
          </a:r>
          <a:r>
            <a:rPr lang="en-US" sz="1300" kern="1200" dirty="0"/>
            <a:t>=1</a:t>
          </a:r>
          <a:r>
            <a:rPr lang="en-US" sz="1300" i="1" kern="1200" dirty="0"/>
            <a:t>n</a:t>
          </a:r>
          <a:r>
            <a:rPr lang="en-US" sz="1300" kern="1200" dirty="0"/>
            <a:t>​∣</a:t>
          </a:r>
          <a:r>
            <a:rPr lang="en-US" sz="1300" i="1" kern="1200" dirty="0" err="1"/>
            <a:t>wi</a:t>
          </a:r>
          <a:r>
            <a:rPr lang="en-US" sz="1300" kern="1200" dirty="0"/>
            <a:t>​∣+</a:t>
          </a:r>
          <a:r>
            <a:rPr lang="el-GR" sz="1300" i="1" kern="1200" dirty="0"/>
            <a:t>λ</a:t>
          </a:r>
          <a:r>
            <a:rPr lang="el-GR" sz="1300" kern="1200" dirty="0"/>
            <a:t>2​∑</a:t>
          </a:r>
          <a:r>
            <a:rPr lang="en-US" sz="1300" i="1" kern="1200" dirty="0" err="1"/>
            <a:t>i</a:t>
          </a:r>
          <a:r>
            <a:rPr lang="en-US" sz="1300" kern="1200" dirty="0"/>
            <a:t>=1</a:t>
          </a:r>
          <a:r>
            <a:rPr lang="en-US" sz="1300" i="1" kern="1200" dirty="0"/>
            <a:t>n</a:t>
          </a:r>
          <a:r>
            <a:rPr lang="en-US" sz="1300" kern="1200" dirty="0"/>
            <a:t>​</a:t>
          </a:r>
          <a:r>
            <a:rPr lang="en-US" sz="1300" i="1" kern="1200" dirty="0"/>
            <a:t>w</a:t>
          </a:r>
          <a:r>
            <a:rPr lang="en-US" sz="1300" b="0" i="1" kern="1200" dirty="0"/>
            <a:t>i</a:t>
          </a:r>
          <a:r>
            <a:rPr lang="en-US" sz="1300" b="0" i="0" kern="1200" dirty="0"/>
            <a:t>2​</a:t>
          </a:r>
          <a:br>
            <a:rPr lang="en-US" sz="1300" b="0" i="0" kern="1200" dirty="0"/>
          </a:br>
          <a:endParaRPr lang="en-US" sz="1300" kern="1200" dirty="0"/>
        </a:p>
      </dsp:txBody>
      <dsp:txXfrm>
        <a:off x="0" y="3480751"/>
        <a:ext cx="10515600" cy="870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4563F-61B0-4E5A-8F74-183FCC1B558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9DF9B-F8B0-4771-B53B-BFAD65517621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>
              <a:highlight>
                <a:srgbClr val="FFFF00"/>
              </a:highlight>
            </a:rPr>
            <a:t>다항 회귀</a:t>
          </a:r>
          <a:r>
            <a:rPr lang="en-US" sz="1300" i="0" kern="1200" dirty="0">
              <a:highlight>
                <a:srgbClr val="FFFF00"/>
              </a:highlight>
            </a:rPr>
            <a:t>(Polynomial Regression):</a:t>
          </a:r>
          <a:r>
            <a:rPr lang="ko-KR" sz="1300" i="0" kern="1200" dirty="0">
              <a:highlight>
                <a:srgbClr val="FFFF00"/>
              </a:highlight>
            </a:rPr>
            <a:t> 입력 변수의 다항식 함수를 사용하여 선형 회귀 모델을 확장하는 방법입니다</a:t>
          </a:r>
          <a:r>
            <a:rPr lang="en-US" sz="1300" i="0" kern="1200" dirty="0">
              <a:highlight>
                <a:srgbClr val="FFFF00"/>
              </a:highlight>
            </a:rPr>
            <a:t>. </a:t>
          </a:r>
          <a:r>
            <a:rPr lang="ko-KR" sz="1300" i="0" kern="1200" dirty="0">
              <a:highlight>
                <a:srgbClr val="FFFF00"/>
              </a:highlight>
            </a:rPr>
            <a:t>다항식 차수를 조절함으로써 비선형 관계를 모델링할 수 있습니다</a:t>
          </a:r>
          <a:r>
            <a:rPr lang="en-US" sz="1300" i="0" kern="1200" dirty="0">
              <a:highlight>
                <a:srgbClr val="FFFF00"/>
              </a:highlight>
            </a:rPr>
            <a:t>.</a:t>
          </a:r>
          <a:r>
            <a:rPr lang="en-US" sz="1300" i="0" kern="1200" dirty="0"/>
            <a:t>                                                                                                                </a:t>
          </a:r>
          <a:r>
            <a:rPr lang="es-ES" sz="1300" b="1" i="1" kern="1200" dirty="0"/>
            <a:t>y</a:t>
          </a:r>
          <a:r>
            <a:rPr lang="es-ES" sz="1300" b="1" i="0" kern="1200" dirty="0"/>
            <a:t>=</a:t>
          </a:r>
          <a:r>
            <a:rPr lang="es-ES" sz="1300" b="1" i="1" kern="1200" dirty="0"/>
            <a:t>b</a:t>
          </a:r>
          <a:r>
            <a:rPr lang="es-ES" sz="1300" b="1" i="0" kern="1200" dirty="0"/>
            <a:t>0​+</a:t>
          </a:r>
          <a:r>
            <a:rPr lang="es-ES" sz="1300" b="1" i="1" kern="1200" dirty="0"/>
            <a:t>b</a:t>
          </a:r>
          <a:r>
            <a:rPr lang="es-ES" sz="1300" b="1" i="0" kern="1200" dirty="0"/>
            <a:t>1​</a:t>
          </a:r>
          <a:r>
            <a:rPr lang="es-ES" sz="1300" b="1" i="1" kern="1200" dirty="0"/>
            <a:t>x</a:t>
          </a:r>
          <a:r>
            <a:rPr lang="es-ES" sz="1300" b="1" i="0" kern="1200" dirty="0"/>
            <a:t>+</a:t>
          </a:r>
          <a:r>
            <a:rPr lang="es-ES" sz="1300" b="1" i="1" kern="1200" dirty="0"/>
            <a:t>b</a:t>
          </a:r>
          <a:r>
            <a:rPr lang="es-ES" sz="1300" b="1" i="0" kern="1200" dirty="0"/>
            <a:t>2​</a:t>
          </a:r>
          <a:r>
            <a:rPr lang="es-ES" sz="1300" b="1" i="1" kern="1200" dirty="0"/>
            <a:t>x</a:t>
          </a:r>
          <a:r>
            <a:rPr lang="es-ES" sz="1300" b="1" i="0" kern="1200" dirty="0"/>
            <a:t>2+…+</a:t>
          </a:r>
          <a:r>
            <a:rPr lang="es-ES" sz="1300" b="1" i="1" kern="1200" dirty="0"/>
            <a:t>bn</a:t>
          </a:r>
          <a:r>
            <a:rPr lang="es-ES" sz="1300" b="1" i="0" kern="1200" dirty="0"/>
            <a:t>​</a:t>
          </a:r>
          <a:r>
            <a:rPr lang="es-ES" sz="1300" b="1" i="1" kern="1200" dirty="0"/>
            <a:t>xn</a:t>
          </a:r>
          <a:r>
            <a:rPr lang="es-ES" sz="1300" b="1" i="0" kern="1200" dirty="0"/>
            <a:t>+</a:t>
          </a:r>
          <a:r>
            <a:rPr lang="es-ES" sz="1300" b="1" i="1" kern="1200" dirty="0"/>
            <a:t>ϵ </a:t>
          </a:r>
          <a:r>
            <a:rPr lang="ko-KR" altLang="en-US" sz="1300" b="0" i="0" kern="1200" dirty="0"/>
            <a:t>여기서 </a:t>
          </a:r>
          <a:r>
            <a:rPr lang="en-US" altLang="ko-KR" sz="1300" b="0" i="1" kern="1200" dirty="0"/>
            <a:t>y</a:t>
          </a:r>
          <a:r>
            <a:rPr lang="ko-KR" altLang="en-US" sz="1300" b="0" i="0" kern="1200" dirty="0"/>
            <a:t>는 종속 변수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x</a:t>
          </a:r>
          <a:r>
            <a:rPr lang="ko-KR" altLang="en-US" sz="1300" b="0" i="0" kern="1200" dirty="0"/>
            <a:t>는 독립 변수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b</a:t>
          </a:r>
          <a:r>
            <a:rPr lang="en-US" altLang="ko-KR" sz="1300" b="0" i="0" kern="1200" dirty="0"/>
            <a:t>0​,</a:t>
          </a:r>
          <a:r>
            <a:rPr lang="en-US" altLang="ko-KR" sz="1300" b="0" i="1" kern="1200" dirty="0"/>
            <a:t>b</a:t>
          </a:r>
          <a:r>
            <a:rPr lang="en-US" altLang="ko-KR" sz="1300" b="0" i="0" kern="1200" dirty="0"/>
            <a:t>1​,…,</a:t>
          </a:r>
          <a:r>
            <a:rPr lang="en-US" altLang="ko-KR" sz="1300" b="0" i="1" kern="1200" dirty="0"/>
            <a:t>bn</a:t>
          </a:r>
          <a:r>
            <a:rPr lang="ko-KR" altLang="en-US" sz="1300" b="0" i="0" kern="1200" dirty="0"/>
            <a:t>​은 회귀 계수 또는 가중치</a:t>
          </a:r>
          <a:r>
            <a:rPr lang="en-US" altLang="ko-KR" sz="1300" b="0" i="0" kern="1200" dirty="0"/>
            <a:t>, </a:t>
          </a:r>
          <a:r>
            <a:rPr lang="en-US" altLang="ko-KR" sz="1300" b="0" i="1" kern="1200" dirty="0"/>
            <a:t>n</a:t>
          </a:r>
          <a:r>
            <a:rPr lang="ko-KR" altLang="en-US" sz="1300" b="0" i="0" kern="1200" dirty="0"/>
            <a:t>은 다항식의 차수를 나타냅니다</a:t>
          </a:r>
          <a:r>
            <a:rPr lang="en-US" altLang="ko-KR" sz="1300" b="0" i="0" kern="1200" dirty="0"/>
            <a:t>.</a:t>
          </a:r>
          <a:endParaRPr lang="en-US" sz="1300" kern="1200" dirty="0"/>
        </a:p>
      </dsp:txBody>
      <dsp:txXfrm>
        <a:off x="0" y="0"/>
        <a:ext cx="10515600" cy="1087834"/>
      </dsp:txXfrm>
    </dsp:sp>
    <dsp:sp modelId="{5C375009-D204-4636-A0EC-9A32BA27F054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F3B2-ABB5-4638-848A-5E3DEFF2CD20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/>
            <a:t>지수 함수 회귀</a:t>
          </a:r>
          <a:r>
            <a:rPr lang="en-US" sz="1300" i="0" kern="1200"/>
            <a:t>(Exponential Regression):</a:t>
          </a:r>
          <a:r>
            <a:rPr lang="ko-KR" sz="1300" i="0" kern="1200"/>
            <a:t> 종속 변수와 독립 변수 간의 지수 함수 형태의 관계를 모델링하는 회귀입니다</a:t>
          </a:r>
          <a:r>
            <a:rPr lang="en-US" sz="1300" i="0" kern="1200"/>
            <a:t>.</a:t>
          </a:r>
          <a:endParaRPr lang="en-US" sz="1300" kern="1200"/>
        </a:p>
      </dsp:txBody>
      <dsp:txXfrm>
        <a:off x="0" y="1087834"/>
        <a:ext cx="10515600" cy="1087834"/>
      </dsp:txXfrm>
    </dsp:sp>
    <dsp:sp modelId="{9A68CDDD-5AE2-4423-943D-EEA0B395F8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5E50E-6895-41C9-8C02-5B95D76EEA1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i="0" kern="1200" dirty="0" err="1"/>
            <a:t>가우시안</a:t>
          </a:r>
          <a:r>
            <a:rPr lang="ko-KR" altLang="en-US" sz="1300" b="0" i="0" kern="1200" dirty="0"/>
            <a:t> 프로세스 회귀 </a:t>
          </a:r>
          <a:r>
            <a:rPr lang="en-US" altLang="ko-KR" sz="1300" b="0" i="0" kern="1200" dirty="0"/>
            <a:t>(Gaussian Process Regression):</a:t>
          </a:r>
          <a:r>
            <a:rPr lang="ko-KR" altLang="en-US" sz="1300" b="0" i="0" kern="1200" dirty="0"/>
            <a:t> 확률적인 모델로</a:t>
          </a:r>
          <a:r>
            <a:rPr lang="en-US" altLang="ko-KR" sz="1300" b="0" i="0" kern="1200" dirty="0"/>
            <a:t>, </a:t>
          </a:r>
          <a:r>
            <a:rPr lang="ko-KR" altLang="en-US" sz="1300" b="0" i="0" kern="1200" dirty="0"/>
            <a:t>특히 작은 데이터셋에서 사용되며</a:t>
          </a:r>
          <a:r>
            <a:rPr lang="en-US" altLang="ko-KR" sz="1300" b="0" i="0" kern="1200" dirty="0"/>
            <a:t>, </a:t>
          </a:r>
          <a:r>
            <a:rPr lang="ko-KR" altLang="en-US" sz="1300" b="0" i="0" kern="1200" dirty="0"/>
            <a:t>평균 함수와 공분산 함수를 통해 </a:t>
          </a:r>
          <a:r>
            <a:rPr lang="ko-KR" altLang="en-US" sz="1300" b="0" i="0" kern="1200" dirty="0" err="1"/>
            <a:t>모델링됩니다</a:t>
          </a:r>
          <a:endParaRPr lang="en-US" sz="1300" kern="1200" dirty="0"/>
        </a:p>
      </dsp:txBody>
      <dsp:txXfrm>
        <a:off x="0" y="2175669"/>
        <a:ext cx="10515600" cy="1087834"/>
      </dsp:txXfrm>
    </dsp:sp>
    <dsp:sp modelId="{737E59B3-643D-4EBD-9761-5F497F58447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AF7D7-BA62-48CB-915A-B904CF2B56F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i="0" kern="1200" dirty="0"/>
            <a:t>쌍곡선 탄젠트 회귀 </a:t>
          </a:r>
          <a:r>
            <a:rPr lang="en-US" altLang="ko-KR" sz="1300" b="0" i="0" kern="1200" dirty="0"/>
            <a:t>(Hyperbolic Tangent Regression):</a:t>
          </a:r>
          <a:r>
            <a:rPr lang="ko-KR" altLang="en-US" sz="1300" b="0" i="0" kern="1200" dirty="0"/>
            <a:t> 종속 변수를 쌍곡선 탄젠트 함수에 적용하여 값을 출력합니다</a:t>
          </a:r>
          <a:endParaRPr lang="en-US" sz="1300" kern="1200" dirty="0"/>
        </a:p>
      </dsp:txBody>
      <dsp:txXfrm>
        <a:off x="0" y="3263503"/>
        <a:ext cx="10515600" cy="1087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2DE95-A02A-483B-944A-BE20063AC8DD}">
      <dsp:nvSpPr>
        <dsp:cNvPr id="0" name=""/>
        <dsp:cNvSpPr/>
      </dsp:nvSpPr>
      <dsp:spPr>
        <a:xfrm>
          <a:off x="0" y="5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907C0-C3AB-40B7-A8CD-F762F9700EF3}">
      <dsp:nvSpPr>
        <dsp:cNvPr id="0" name=""/>
        <dsp:cNvSpPr/>
      </dsp:nvSpPr>
      <dsp:spPr>
        <a:xfrm>
          <a:off x="0" y="519"/>
          <a:ext cx="1051560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/>
            <a:t>분류는 입력 데이터를 미리 정의된 클래스 또는 범주로 분류하는 작업을 의미합니다</a:t>
          </a:r>
          <a:r>
            <a:rPr lang="en-US" sz="1300" i="0" kern="1200" dirty="0"/>
            <a:t>. </a:t>
          </a:r>
          <a:r>
            <a:rPr lang="ko-KR" sz="1300" i="0" kern="1200" dirty="0"/>
            <a:t>모델은 주어진 입력에 대해 어떤 클래스에 속하는지를 예측하게 됩니다</a:t>
          </a:r>
          <a:r>
            <a:rPr lang="en-US" sz="1300" i="0" kern="1200" dirty="0"/>
            <a:t>. </a:t>
          </a:r>
          <a:r>
            <a:rPr lang="ko-KR" sz="1300" i="0" kern="1200" dirty="0"/>
            <a:t>주요한 분류 알고리즘들은 다음과 같습니다</a:t>
          </a:r>
          <a:r>
            <a:rPr lang="en-US" sz="1300" i="0" kern="1200" dirty="0"/>
            <a:t>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0" y="519"/>
        <a:ext cx="10515600" cy="850184"/>
      </dsp:txXfrm>
    </dsp:sp>
    <dsp:sp modelId="{4196D155-D0A7-4E28-AFD8-F187858921B0}">
      <dsp:nvSpPr>
        <dsp:cNvPr id="0" name=""/>
        <dsp:cNvSpPr/>
      </dsp:nvSpPr>
      <dsp:spPr>
        <a:xfrm>
          <a:off x="0" y="8507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F0BE-84EA-44A9-9AAD-46E7041977D5}">
      <dsp:nvSpPr>
        <dsp:cNvPr id="0" name=""/>
        <dsp:cNvSpPr/>
      </dsp:nvSpPr>
      <dsp:spPr>
        <a:xfrm>
          <a:off x="0" y="850703"/>
          <a:ext cx="1051560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>
              <a:highlight>
                <a:srgbClr val="FFFF00"/>
              </a:highlight>
            </a:rPr>
            <a:t>로지스틱 회귀</a:t>
          </a:r>
          <a:r>
            <a:rPr lang="en-US" sz="1300" i="0" kern="1200" dirty="0">
              <a:highlight>
                <a:srgbClr val="FFFF00"/>
              </a:highlight>
            </a:rPr>
            <a:t>(Logistic Regression):</a:t>
          </a:r>
          <a:r>
            <a:rPr lang="ko-KR" sz="1300" i="0" kern="1200" dirty="0">
              <a:highlight>
                <a:srgbClr val="FFFF00"/>
              </a:highlight>
            </a:rPr>
            <a:t> 선형 분류 문제에 사용되는 간단하면서도 효과적인 알고리즘으로</a:t>
          </a:r>
          <a:r>
            <a:rPr lang="en-US" sz="1300" i="0" kern="1200" dirty="0">
              <a:highlight>
                <a:srgbClr val="FFFF00"/>
              </a:highlight>
            </a:rPr>
            <a:t>, </a:t>
          </a:r>
          <a:r>
            <a:rPr lang="ko-KR" sz="1300" i="0" kern="1200" dirty="0">
              <a:highlight>
                <a:srgbClr val="FFFF00"/>
              </a:highlight>
            </a:rPr>
            <a:t>데이터를 두 개의 클래스로 분류합니다</a:t>
          </a:r>
          <a:r>
            <a:rPr lang="en-US" sz="1300" i="0" kern="1200" dirty="0">
              <a:highlight>
                <a:srgbClr val="FFFF00"/>
              </a:highlight>
            </a:rPr>
            <a:t>. </a:t>
          </a:r>
          <a:r>
            <a:rPr lang="ko-KR" sz="1300" i="0" kern="1200" dirty="0">
              <a:highlight>
                <a:srgbClr val="FFFF00"/>
              </a:highlight>
            </a:rPr>
            <a:t>로지스틱 회귀는 확률 값을 사용하여 각 클래스에 속할 확률을 예측합니다</a:t>
          </a:r>
          <a:r>
            <a:rPr lang="en-US" sz="1300" i="0" kern="1200" dirty="0">
              <a:highlight>
                <a:srgbClr val="FFFF00"/>
              </a:highlight>
            </a:rPr>
            <a:t>.</a:t>
          </a:r>
          <a:endParaRPr lang="en-US" sz="1300" kern="1200" dirty="0">
            <a:highlight>
              <a:srgbClr val="FFFF00"/>
            </a:highlight>
          </a:endParaRPr>
        </a:p>
      </dsp:txBody>
      <dsp:txXfrm>
        <a:off x="0" y="850703"/>
        <a:ext cx="10515600" cy="850184"/>
      </dsp:txXfrm>
    </dsp:sp>
    <dsp:sp modelId="{F892CB83-54BB-4C96-A664-6B85F5522661}">
      <dsp:nvSpPr>
        <dsp:cNvPr id="0" name=""/>
        <dsp:cNvSpPr/>
      </dsp:nvSpPr>
      <dsp:spPr>
        <a:xfrm>
          <a:off x="0" y="17008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5B3AC-7B88-4403-AF26-93D8E610E2B6}">
      <dsp:nvSpPr>
        <dsp:cNvPr id="0" name=""/>
        <dsp:cNvSpPr/>
      </dsp:nvSpPr>
      <dsp:spPr>
        <a:xfrm>
          <a:off x="0" y="1700887"/>
          <a:ext cx="1051560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/>
            <a:t>결정 트리</a:t>
          </a:r>
          <a:r>
            <a:rPr lang="en-US" sz="1300" i="0" kern="1200" dirty="0"/>
            <a:t>(Decision Trees):</a:t>
          </a:r>
          <a:r>
            <a:rPr lang="ko-KR" sz="1300" i="0" kern="1200" dirty="0"/>
            <a:t> 데이터를 기반으로 트리 구조를 만들어 각 분기에서 예</a:t>
          </a:r>
          <a:r>
            <a:rPr lang="en-US" sz="1300" i="0" kern="1200" dirty="0"/>
            <a:t>/</a:t>
          </a:r>
          <a:r>
            <a:rPr lang="ko-KR" sz="1300" i="0" kern="1200" dirty="0" err="1"/>
            <a:t>아니오</a:t>
          </a:r>
          <a:r>
            <a:rPr lang="ko-KR" sz="1300" i="0" kern="1200" dirty="0"/>
            <a:t> 결정을 내림으로써 분류를 수행하는 알고리즘입니다</a:t>
          </a:r>
          <a:r>
            <a:rPr lang="en-US" sz="1300" i="0" kern="1200" dirty="0"/>
            <a:t>. </a:t>
          </a:r>
          <a:r>
            <a:rPr lang="ko-KR" sz="1300" i="0" kern="1200" dirty="0"/>
            <a:t>트리의 깊이가 깊어질수록 복잡한 결정 경계를 형성할 수 있습니다</a:t>
          </a:r>
          <a:r>
            <a:rPr lang="en-US" sz="1300" i="0" kern="1200" dirty="0"/>
            <a:t>.</a:t>
          </a:r>
          <a:endParaRPr lang="en-US" sz="1300" kern="1200" dirty="0"/>
        </a:p>
      </dsp:txBody>
      <dsp:txXfrm>
        <a:off x="0" y="1700887"/>
        <a:ext cx="10515600" cy="850184"/>
      </dsp:txXfrm>
    </dsp:sp>
    <dsp:sp modelId="{889892AF-941C-4B8F-8A72-FCE9366E4B3E}">
      <dsp:nvSpPr>
        <dsp:cNvPr id="0" name=""/>
        <dsp:cNvSpPr/>
      </dsp:nvSpPr>
      <dsp:spPr>
        <a:xfrm>
          <a:off x="0" y="25510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EC99-B8D9-49D8-B4E1-1A4691BCB609}">
      <dsp:nvSpPr>
        <dsp:cNvPr id="0" name=""/>
        <dsp:cNvSpPr/>
      </dsp:nvSpPr>
      <dsp:spPr>
        <a:xfrm>
          <a:off x="0" y="2551072"/>
          <a:ext cx="1051560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/>
            <a:t>랜덤 포레스트</a:t>
          </a:r>
          <a:r>
            <a:rPr lang="en-US" sz="1300" i="0" kern="1200"/>
            <a:t>(Random Forest):</a:t>
          </a:r>
          <a:r>
            <a:rPr lang="ko-KR" sz="1300" i="0" kern="1200"/>
            <a:t> 여러 결정 트리를 합쳐서 안정적이고 강력한 모델을 형성하는 앙상블 기법입니다</a:t>
          </a:r>
          <a:r>
            <a:rPr lang="en-US" sz="1300" i="0" kern="1200"/>
            <a:t>. </a:t>
          </a:r>
          <a:r>
            <a:rPr lang="ko-KR" sz="1300" i="0" kern="1200"/>
            <a:t>각 트리는 부트스트랩 샘플을 기반으로 학습하고</a:t>
          </a:r>
          <a:r>
            <a:rPr lang="en-US" sz="1300" i="0" kern="1200"/>
            <a:t>, </a:t>
          </a:r>
          <a:r>
            <a:rPr lang="ko-KR" sz="1300" i="0" kern="1200"/>
            <a:t>랜덤하게 선택된 특성을 사용하여 노드를 분할합니다</a:t>
          </a:r>
          <a:r>
            <a:rPr lang="en-US" sz="1300" i="0" kern="1200"/>
            <a:t>.</a:t>
          </a:r>
          <a:endParaRPr lang="en-US" sz="1300" kern="1200"/>
        </a:p>
      </dsp:txBody>
      <dsp:txXfrm>
        <a:off x="0" y="2551072"/>
        <a:ext cx="10515600" cy="850184"/>
      </dsp:txXfrm>
    </dsp:sp>
    <dsp:sp modelId="{374F614D-7626-4A62-95C7-B1DA645B0D66}">
      <dsp:nvSpPr>
        <dsp:cNvPr id="0" name=""/>
        <dsp:cNvSpPr/>
      </dsp:nvSpPr>
      <dsp:spPr>
        <a:xfrm>
          <a:off x="0" y="34012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24147-C203-4D39-A347-59C16FA9197A}">
      <dsp:nvSpPr>
        <dsp:cNvPr id="0" name=""/>
        <dsp:cNvSpPr/>
      </dsp:nvSpPr>
      <dsp:spPr>
        <a:xfrm>
          <a:off x="0" y="3401256"/>
          <a:ext cx="1051560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i="0" kern="1200" dirty="0"/>
            <a:t>서포트 벡터 머신</a:t>
          </a:r>
          <a:r>
            <a:rPr lang="en-US" sz="1300" i="0" kern="1200" dirty="0"/>
            <a:t>(Support Vector Machines, SVM):</a:t>
          </a:r>
          <a:r>
            <a:rPr lang="ko-KR" sz="1300" i="0" kern="1200" dirty="0"/>
            <a:t> 데이터를 고차원 공간으로 매핑하여 클래스 간의 최적 경계를 찾는 알고리즘입니다</a:t>
          </a:r>
          <a:r>
            <a:rPr lang="en-US" sz="1300" i="0" kern="1200" dirty="0"/>
            <a:t>. </a:t>
          </a:r>
          <a:r>
            <a:rPr lang="ko-KR" sz="1300" i="0" kern="1200" dirty="0"/>
            <a:t>선형</a:t>
          </a:r>
          <a:r>
            <a:rPr lang="en-US" altLang="ko-KR" sz="1300" i="0" kern="1200" dirty="0"/>
            <a:t>,</a:t>
          </a:r>
          <a:r>
            <a:rPr lang="ko-KR" altLang="en-US" sz="1300" i="0" kern="1200" dirty="0"/>
            <a:t>비선형 및</a:t>
          </a:r>
          <a:r>
            <a:rPr lang="ko-KR" sz="1300" i="0" kern="1200" dirty="0"/>
            <a:t> 분류에 모두 사용될 수 있습니다</a:t>
          </a:r>
          <a:r>
            <a:rPr lang="en-US" sz="1300" i="0" kern="1200" dirty="0"/>
            <a:t>.</a:t>
          </a:r>
          <a:endParaRPr lang="en-US" sz="1300" kern="1200" dirty="0"/>
        </a:p>
      </dsp:txBody>
      <dsp:txXfrm>
        <a:off x="0" y="3401256"/>
        <a:ext cx="10515600" cy="85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37F2-BC72-4C27-8490-BB6607CA886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9BF2C-178E-4C00-9E75-F38132F0C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1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9BF2C-178E-4C00-9E75-F38132F0CF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1B69-184E-56DB-84F6-E075D85E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1C9023-4E85-BC5E-6623-48E4E4628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A1282-5AE6-C138-9125-936863AD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DAFC8-B27B-0970-D0AD-D4BDE2B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D7E6E-0216-E3E6-A714-2B54F70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FBDFD-2CB4-554A-F2F4-052F58CD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61ECA-1290-2433-AEA3-A0957E680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EB463-6B41-B983-0D9F-DB0C60E7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4F29D-9737-AEAE-E48D-3EB8157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F5F39-D925-988A-8ECC-79FDF11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9F2981-A0E4-6E67-8234-07F68CAF2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FBADD-0002-C42D-FF03-C5B09642B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FBA7-F717-C61C-CF62-9203D81D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04B06-85DE-85F8-BC78-7B772455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CDC3B-85C0-B3C0-E130-59383279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6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8DDD-04F0-DE62-9D48-C97EF0CE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5CE45-F9A3-F29B-AE76-B98E5D86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CC470-EA33-6C76-C5E5-F35FEB45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0BBA1-23C3-35A7-3E58-E82FF45A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B8CA3-C7AC-97A1-83F4-F02E037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C996-0E53-0B8D-9ACB-1D22B4DA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EF75-0099-D818-2245-B6290E8A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72331-551B-4B6F-E347-CC7FEA47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FE202-A1C2-4FE7-7545-95ACD8E0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BE3D9-62AE-1A2A-FB22-0D1581F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2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643A-3896-CB19-DE19-D16A052A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7FB95-A2EF-7CE6-DCE4-E17748885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7F160-49B7-8425-B104-0341FCF5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A13A3-07B9-32BC-F4EC-06297CD5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DC047-EB95-58F8-5613-D407E0B7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3571A-417F-11E5-D74C-66D10A5E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E82A-0035-5351-42DB-756DAC28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76592-0004-520B-F1CB-3F4E8305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D6B2F-C34F-0F35-DE55-D7AFC1BA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CB296-DB4E-C233-E59B-7EFC91656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556A7-182A-9521-8316-0E6DA458C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AC91C0-C1EA-9790-F3B3-B906076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6D2102-4D65-4EAF-7FD2-78053853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8F6DA2-3C56-AC62-5FCC-BA938F8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9D2C5-47BD-D7E9-7BC4-CC2DEF92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03737-A574-53FA-7CDC-6D842446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D2C30-04EC-E4EB-09FD-EB29D1E5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7814E-B869-9B55-59EF-2E3CF60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46D05-418C-0BCA-A014-6A69BA1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A2E83-B039-F7D0-4D34-F8DD9F90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4CF65-2C5D-97D3-DAB8-8447B84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AADF-C1F2-0F6A-25B2-7B974B7A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B1C38-4879-D39F-87D4-B32C75C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5F7FA-A6EA-8DD4-7B27-51D6F61A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AF6D-E145-58F5-11D0-B5D74958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ECA79-4032-1B01-187A-68EEFB67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45DC5-21D4-DFFF-F180-EABC4547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4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BE2A-7040-432D-C8AD-E9C3D8A0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FE0D-2525-3B9A-2096-7D50BE9F3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181D6-10DE-5760-7822-23C91C3C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67A63-708C-E992-7A98-4B14EE00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32ABA-9FD1-387F-B0A6-BC1153B3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ADAED-62B7-6096-CC7F-40FFB644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0FA69-AAA6-9AB3-9C76-6140A20F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0EE07-DC1F-1461-1C6B-F55F0E35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880CC-28C3-3B7F-4774-A11DB63E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EAE35-4A9D-4FFF-A34E-E2DDF049675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5BF4E-F7D6-7785-62D9-19048BE1E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B52B-B391-9D90-5624-7CABF5AA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5BD88-38AB-44A4-A9EC-020AE5E1A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chine_lear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hyperlink" Target="https://www.inflearn.com/course/%ED%8C%8C%EC%9D%B4%EC%8D%AC-%ED%99%9C%EC%9A%A97-%EB%A8%B8%EC%8B%A0%EB%9F%AC%EB%8B%9D#curriculum" TargetMode="External"/><Relationship Id="rId7" Type="http://schemas.openxmlformats.org/officeDocument/2006/relationships/diagramColors" Target="../diagrams/colors17.xml"/><Relationship Id="rId2" Type="http://schemas.openxmlformats.org/officeDocument/2006/relationships/hyperlink" Target="https://github.com/teddylee777/machine-learning/blob/master/07-Scikit-Learn/tutorial/09-%EC%95%99%EC%83%81%EB%B8%94-(Ensemble)-(%EC%8B%A4%EC%8A%B5)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4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7F56-49DF-4E64-96E3-9AD98AFB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12" y="653796"/>
            <a:ext cx="10913175" cy="5550408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톱니바퀴">
            <a:extLst>
              <a:ext uri="{FF2B5EF4-FFF2-40B4-BE49-F238E27FC236}">
                <a16:creationId xmlns:a16="http://schemas.microsoft.com/office/drawing/2014/main" id="{44EE3D1A-BB7E-72FB-D0C2-73E384BF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302" y="1742686"/>
            <a:ext cx="3353578" cy="33535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CD1AAF-A808-47C6-8672-AC178D3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13" y="795612"/>
            <a:ext cx="6748268" cy="524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D9101-8348-5378-0AAF-295BA4BB1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2244" y="1218442"/>
            <a:ext cx="6104318" cy="1575939"/>
          </a:xfrm>
        </p:spPr>
        <p:txBody>
          <a:bodyPr anchor="b">
            <a:norm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Machine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A83A9-A897-3D63-5513-54726A1B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921" y="3647017"/>
            <a:ext cx="5764963" cy="1734608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ML review and 	        code-sample demo</a:t>
            </a:r>
          </a:p>
          <a:p>
            <a:pPr algn="l"/>
            <a:endParaRPr lang="en-US" altLang="ko-KR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Jason.jang@hfrnetworks</a:t>
            </a:r>
            <a:endParaRPr lang="ko-KR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4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7616-62A5-FD2C-FE51-B503319A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602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i="0" dirty="0">
                <a:effectLst/>
                <a:latin typeface="Söhne"/>
              </a:rPr>
              <a:t>지도학습</a:t>
            </a:r>
            <a:r>
              <a:rPr lang="en-US" altLang="ko-KR" sz="3200" b="1" i="0" dirty="0">
                <a:effectLst/>
                <a:latin typeface="Söhne"/>
              </a:rPr>
              <a:t>.</a:t>
            </a:r>
            <a:r>
              <a:rPr lang="ko-KR" altLang="en-US" sz="3200" b="1" i="0" dirty="0">
                <a:effectLst/>
                <a:latin typeface="Söhne"/>
              </a:rPr>
              <a:t>분류</a:t>
            </a:r>
            <a:r>
              <a:rPr lang="en-US" altLang="ko-KR" sz="3200" b="1" i="0" dirty="0">
                <a:effectLst/>
                <a:latin typeface="Söhne"/>
              </a:rPr>
              <a:t>(Classification):</a:t>
            </a:r>
            <a:endParaRPr lang="ko-KR" altLang="en-US" sz="3200" b="1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684F520-0F9C-D8FF-4A5F-5492F9BB5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2685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7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C5823C-1AB0-5DFB-BC4F-C0B5B9D7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0" i="0" dirty="0">
                <a:effectLst/>
              </a:rPr>
              <a:t>Ensemble Learning</a:t>
            </a:r>
            <a:endParaRPr lang="ko-KR" altLang="en-US" sz="32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809D08-9348-3295-48C2-6823D0333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830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28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A3302A-4F1D-1623-2112-88C602CA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0" i="0" dirty="0">
                <a:effectLst/>
              </a:rPr>
              <a:t>Ensemble Learning </a:t>
            </a:r>
            <a:r>
              <a:rPr lang="ko-KR" altLang="en-US" sz="3200" dirty="0"/>
              <a:t>종류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A14E6F40-8325-630D-ABF9-6C5982F0A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90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7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C9B5A3-7DE7-C770-7215-290BA1B5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i="0">
                <a:effectLst/>
                <a:latin typeface="Söhne"/>
              </a:rPr>
              <a:t>비지도학습</a:t>
            </a:r>
            <a:endParaRPr lang="ko-KR" altLang="en-US" sz="32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E5A4310-342A-25BF-7084-BA5DB35A4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75980"/>
              </p:ext>
            </p:extLst>
          </p:nvPr>
        </p:nvGraphicFramePr>
        <p:xfrm>
          <a:off x="838200" y="1825625"/>
          <a:ext cx="10618694" cy="4618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68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10A1-873E-1428-7528-D48A5358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i="0" dirty="0">
                <a:effectLst/>
                <a:latin typeface="Söhne"/>
              </a:rPr>
              <a:t>비지도학습</a:t>
            </a:r>
            <a:r>
              <a:rPr lang="en-US" altLang="ko-KR" sz="3200" b="1" i="0" dirty="0">
                <a:effectLst/>
                <a:latin typeface="Söhne"/>
              </a:rPr>
              <a:t>.</a:t>
            </a:r>
            <a:r>
              <a:rPr lang="ko-KR" altLang="en-US" sz="3200" b="1" dirty="0">
                <a:latin typeface="Söhne"/>
              </a:rPr>
              <a:t>군집화</a:t>
            </a:r>
            <a:endParaRPr lang="ko-KR" altLang="en-US" sz="32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2D2188-D8C7-36C0-9D04-5387AAD4E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27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8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23609F-1C6E-F919-053C-7077CEB5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ko-KR" sz="5000" b="1" i="0" dirty="0" err="1">
                <a:effectLst/>
                <a:latin typeface="Noto Sans KR"/>
              </a:rPr>
              <a:t>AutoML</a:t>
            </a:r>
            <a:r>
              <a:rPr lang="en-US" altLang="ko-KR" sz="5000" b="1" i="0" dirty="0">
                <a:effectLst/>
                <a:latin typeface="Noto Sans KR"/>
              </a:rPr>
              <a:t> (Automated Machine Learning)</a:t>
            </a: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2F2AF05-EE65-1430-095D-FA43746F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400" b="1" i="0">
                <a:effectLst/>
              </a:rPr>
              <a:t>AutoML</a:t>
            </a:r>
            <a:r>
              <a:rPr lang="ko-KR" altLang="en-US" sz="1400" b="0" i="0">
                <a:effectLst/>
              </a:rPr>
              <a:t>은 </a:t>
            </a:r>
            <a:r>
              <a:rPr lang="en-US" altLang="ko-KR" sz="1400" b="0" i="0">
                <a:effectLst/>
              </a:rPr>
              <a:t>Automated Machine Learning</a:t>
            </a:r>
            <a:r>
              <a:rPr lang="ko-KR" altLang="en-US" sz="1400" b="0" i="0">
                <a:effectLst/>
              </a:rPr>
              <a:t>의 약어로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기계 학습 모델을 구축하는 과정을 자동화하는 기술을 나타냅니다</a:t>
            </a:r>
            <a:r>
              <a:rPr lang="en-US" altLang="ko-KR" sz="1400" b="0" i="0">
                <a:effectLst/>
              </a:rPr>
              <a:t>. AutoML</a:t>
            </a:r>
            <a:r>
              <a:rPr lang="ko-KR" altLang="en-US" sz="1400" b="0" i="0">
                <a:effectLst/>
              </a:rPr>
              <a:t>은 전체 머신 러닝 파이프라인에서 데이터 전처리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특성 선택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모델 선택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모델 구성 및 하이퍼파라미터 튜닝 등의 작업들을 자동으로 수행합니다</a:t>
            </a:r>
            <a:r>
              <a:rPr lang="en-US" altLang="ko-KR" sz="1400" b="0" i="0">
                <a:effectLst/>
              </a:rPr>
              <a:t>. </a:t>
            </a:r>
            <a:r>
              <a:rPr lang="ko-KR" altLang="en-US" sz="1400" b="0" i="0">
                <a:effectLst/>
              </a:rPr>
              <a:t>이를 통해 비전문가나 머신 러닝 전문가 모두가 머신 러닝 모델을 빠르게 구축하고 활용할 수 있</a:t>
            </a:r>
            <a:r>
              <a:rPr lang="ko-KR" altLang="en-US" sz="1400"/>
              <a:t>으며 </a:t>
            </a:r>
            <a:r>
              <a:rPr lang="ko-KR" altLang="en-US" sz="1400" b="0" i="0">
                <a:effectLst/>
              </a:rPr>
              <a:t>다음과 같은 주요 기능을 포함할 수 있습니다</a:t>
            </a:r>
            <a:r>
              <a:rPr lang="en-US" altLang="ko-KR" sz="1400" b="0" i="0">
                <a:effectLst/>
              </a:rPr>
              <a:t>:</a:t>
            </a:r>
          </a:p>
          <a:p>
            <a:pPr marL="0" indent="0">
              <a:buNone/>
            </a:pPr>
            <a:endParaRPr lang="en-US" altLang="ko-KR" sz="1400" b="0" i="0">
              <a:effectLst/>
            </a:endParaRPr>
          </a:p>
          <a:p>
            <a:r>
              <a:rPr lang="ko-KR" altLang="en-US" sz="1400" i="0">
                <a:effectLst/>
              </a:rPr>
              <a:t>자동 데이터 전처리</a:t>
            </a:r>
            <a:r>
              <a:rPr lang="en-US" altLang="ko-KR" sz="1400" b="1" i="0">
                <a:effectLst/>
              </a:rPr>
              <a:t>:</a:t>
            </a:r>
            <a:r>
              <a:rPr lang="ko-KR" altLang="en-US" sz="1400" b="0" i="0">
                <a:effectLst/>
              </a:rPr>
              <a:t> 누락된 데이터나 이상치를 처리하고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특성 엔지니어링을 수행하여 원시 데이터를 모델 학습에 적합한 형태로 변환합니다</a:t>
            </a:r>
            <a:r>
              <a:rPr lang="en-US" altLang="ko-KR" sz="1400" b="0" i="0">
                <a:effectLst/>
              </a:rPr>
              <a:t>.</a:t>
            </a:r>
          </a:p>
          <a:p>
            <a:endParaRPr lang="en-US" altLang="ko-KR" sz="1400" b="0" i="0">
              <a:effectLst/>
            </a:endParaRPr>
          </a:p>
          <a:p>
            <a:r>
              <a:rPr lang="ko-KR" altLang="en-US" sz="1400" i="0">
                <a:effectLst/>
              </a:rPr>
              <a:t>자동 특성 선택</a:t>
            </a:r>
            <a:r>
              <a:rPr lang="en-US" altLang="ko-KR" sz="1400" i="0">
                <a:effectLst/>
              </a:rPr>
              <a:t>:</a:t>
            </a:r>
            <a:r>
              <a:rPr lang="ko-KR" altLang="en-US" sz="1400" i="0">
                <a:effectLst/>
              </a:rPr>
              <a:t> </a:t>
            </a:r>
            <a:r>
              <a:rPr lang="ko-KR" altLang="en-US" sz="1400" b="0" i="0">
                <a:effectLst/>
              </a:rPr>
              <a:t>모델 학습에 가장 유용한 특성들을 선택하거나 생성하여 모델의 성능을 향상시킵니다</a:t>
            </a:r>
            <a:r>
              <a:rPr lang="en-US" altLang="ko-KR" sz="1400" b="0" i="0">
                <a:effectLst/>
              </a:rPr>
              <a:t>.</a:t>
            </a:r>
          </a:p>
          <a:p>
            <a:endParaRPr lang="en-US" altLang="ko-KR" sz="1400" b="0" i="0">
              <a:effectLst/>
            </a:endParaRPr>
          </a:p>
          <a:p>
            <a:r>
              <a:rPr lang="ko-KR" altLang="en-US" sz="1400" i="0">
                <a:effectLst/>
              </a:rPr>
              <a:t>자동 모델 선택</a:t>
            </a:r>
            <a:r>
              <a:rPr lang="en-US" altLang="ko-KR" sz="1400" i="0">
                <a:effectLst/>
              </a:rPr>
              <a:t>:</a:t>
            </a:r>
            <a:r>
              <a:rPr lang="ko-KR" altLang="en-US" sz="1400" i="0">
                <a:effectLst/>
              </a:rPr>
              <a:t> </a:t>
            </a:r>
            <a:r>
              <a:rPr lang="ko-KR" altLang="en-US" sz="1400" b="0" i="0">
                <a:effectLst/>
              </a:rPr>
              <a:t>다양한 머신 러닝 알고리즘 중에서 데이터에 가장 적합한 모델을 선택합니다</a:t>
            </a:r>
            <a:r>
              <a:rPr lang="en-US" altLang="ko-KR" sz="1400" b="0" i="0">
                <a:effectLst/>
              </a:rPr>
              <a:t>.</a:t>
            </a:r>
          </a:p>
          <a:p>
            <a:endParaRPr lang="en-US" altLang="ko-KR" sz="1400" b="0" i="0">
              <a:effectLst/>
            </a:endParaRPr>
          </a:p>
          <a:p>
            <a:r>
              <a:rPr lang="ko-KR" altLang="en-US" sz="1400" i="0">
                <a:effectLst/>
              </a:rPr>
              <a:t>하이퍼파라미터 튜닝</a:t>
            </a:r>
            <a:r>
              <a:rPr lang="en-US" altLang="ko-KR" sz="1400" i="0">
                <a:effectLst/>
              </a:rPr>
              <a:t>:</a:t>
            </a:r>
            <a:r>
              <a:rPr lang="ko-KR" altLang="en-US" sz="1400" i="0">
                <a:effectLst/>
              </a:rPr>
              <a:t> </a:t>
            </a:r>
            <a:r>
              <a:rPr lang="ko-KR" altLang="en-US" sz="1400" b="0" i="0">
                <a:effectLst/>
              </a:rPr>
              <a:t>모델의 성능을 최적화하기 위해 모델의 하이퍼파라미터를 자동으로 조정합니다</a:t>
            </a:r>
            <a:r>
              <a:rPr lang="en-US" altLang="ko-KR" sz="1400" b="0" i="0">
                <a:effectLst/>
              </a:rPr>
              <a:t>.</a:t>
            </a:r>
          </a:p>
          <a:p>
            <a:endParaRPr lang="en-US" altLang="ko-KR" sz="1400" b="0" i="0">
              <a:effectLst/>
            </a:endParaRPr>
          </a:p>
          <a:p>
            <a:r>
              <a:rPr lang="ko-KR" altLang="en-US" sz="1400" i="0">
                <a:effectLst/>
              </a:rPr>
              <a:t>자동 평가 및 모델 선택</a:t>
            </a:r>
            <a:r>
              <a:rPr lang="en-US" altLang="ko-KR" sz="1400" i="0">
                <a:effectLst/>
              </a:rPr>
              <a:t>:</a:t>
            </a:r>
            <a:r>
              <a:rPr lang="ko-KR" altLang="en-US" sz="1400" i="0">
                <a:effectLst/>
              </a:rPr>
              <a:t> </a:t>
            </a:r>
            <a:r>
              <a:rPr lang="ko-KR" altLang="en-US" sz="1400" b="0" i="0">
                <a:effectLst/>
              </a:rPr>
              <a:t>여러 모델 중에서 가장 우수한 모델을 자동으로 선택하고</a:t>
            </a:r>
            <a:r>
              <a:rPr lang="en-US" altLang="ko-KR" sz="1400" b="0" i="0">
                <a:effectLst/>
              </a:rPr>
              <a:t>, </a:t>
            </a:r>
            <a:r>
              <a:rPr lang="ko-KR" altLang="en-US" sz="1400" b="0" i="0">
                <a:effectLst/>
              </a:rPr>
              <a:t>성능 지표를 최적화합니다</a:t>
            </a:r>
            <a:r>
              <a:rPr lang="en-US" altLang="ko-KR" sz="1400" b="0" i="0">
                <a:effectLst/>
              </a:rPr>
              <a:t>.</a:t>
            </a:r>
            <a:endParaRPr lang="ko-KR" altLang="en-US" sz="1400"/>
          </a:p>
        </p:txBody>
      </p:sp>
      <p:pic>
        <p:nvPicPr>
          <p:cNvPr id="7" name="Graphic 6" descr="톱니바퀴">
            <a:extLst>
              <a:ext uri="{FF2B5EF4-FFF2-40B4-BE49-F238E27FC236}">
                <a16:creationId xmlns:a16="http://schemas.microsoft.com/office/drawing/2014/main" id="{EFF3C5D6-0A6B-8E87-9786-5C0C1D71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5E11A1-1162-45E2-31FE-E44391213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80" b="8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C2869D-5177-251C-A462-7C69703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i="0" dirty="0" err="1">
                <a:effectLst/>
                <a:latin typeface="Noto Sans KR"/>
              </a:rPr>
              <a:t>AutoML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1" i="0" dirty="0">
                <a:effectLst/>
                <a:latin typeface="Noto Sans KR"/>
              </a:rPr>
              <a:t>종류</a:t>
            </a: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3F744F8-239F-E315-5A01-2D564232B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69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87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36E72-F13D-3B64-C433-8F62AA2D0E72}"/>
              </a:ext>
            </a:extLst>
          </p:cNvPr>
          <p:cNvSpPr txBox="1"/>
          <p:nvPr/>
        </p:nvSpPr>
        <p:spPr>
          <a:xfrm>
            <a:off x="1098669" y="2169818"/>
            <a:ext cx="4286320" cy="1259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머신러닝</a:t>
            </a:r>
            <a:r>
              <a:rPr lang="en-US" altLang="ko-KR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프로세스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C3F399-3ACB-B655-C96F-19DECE0D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15" y="3724502"/>
            <a:ext cx="5798748" cy="11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9" name="Group 2128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130" name="Rectangle 2129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Rectangle 2130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80" name="내용 개체 틀 2">
            <a:extLst>
              <a:ext uri="{FF2B5EF4-FFF2-40B4-BE49-F238E27FC236}">
                <a16:creationId xmlns:a16="http://schemas.microsoft.com/office/drawing/2014/main" id="{E423E6EE-AF7B-586A-B361-71A26B054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76936"/>
              </p:ext>
            </p:extLst>
          </p:nvPr>
        </p:nvGraphicFramePr>
        <p:xfrm>
          <a:off x="6096000" y="978195"/>
          <a:ext cx="5257799" cy="500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31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1D41-B7D6-EFAC-49A2-46A289A9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099"/>
          </a:xfrm>
        </p:spPr>
        <p:txBody>
          <a:bodyPr>
            <a:normAutofit/>
          </a:bodyPr>
          <a:lstStyle/>
          <a:p>
            <a:r>
              <a:rPr lang="en-US" altLang="ko-KR" sz="3200" b="1" i="0" dirty="0">
                <a:solidFill>
                  <a:srgbClr val="374151"/>
                </a:solidFill>
                <a:effectLst/>
              </a:rPr>
              <a:t>Feature engineering</a:t>
            </a:r>
            <a:endParaRPr lang="ko-KR" altLang="en-US" sz="3200" b="1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67BD0F27-1ECA-76D7-1015-827ECD7E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129029"/>
              </p:ext>
            </p:extLst>
          </p:nvPr>
        </p:nvGraphicFramePr>
        <p:xfrm>
          <a:off x="838200" y="1657350"/>
          <a:ext cx="10515600" cy="473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81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C8423-D677-805E-172D-8A575DF8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altLang="ko-KR" sz="3200" b="1" dirty="0">
                <a:solidFill>
                  <a:srgbClr val="000000"/>
                </a:solidFill>
              </a:rPr>
              <a:t>code-sample demo</a:t>
            </a:r>
            <a:br>
              <a:rPr lang="en-US" altLang="ko-KR" sz="3200" dirty="0"/>
            </a:br>
            <a:r>
              <a:rPr lang="en-US" altLang="ko-KR" sz="1600" b="1" dirty="0"/>
              <a:t>Ensemble code: </a:t>
            </a:r>
            <a:r>
              <a:rPr lang="en-US" altLang="ko-KR" sz="1000" b="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https://github.com/teddylee777/machine-learning/blob/master/07-Scikit-Learn/tutorial/09-%EC%95%99%EC%83%81%EB%B8%94-(Ensemble)-(%EC%8B%A4%EC%8A%B5).ipynb</a:t>
            </a:r>
            <a:br>
              <a:rPr lang="en-US" altLang="ko-KR" sz="1000" b="0" i="0" dirty="0"/>
            </a:br>
            <a:r>
              <a:rPr lang="ko-KR" altLang="en-US" sz="1600" b="1" i="0" dirty="0"/>
              <a:t>실습코드</a:t>
            </a:r>
            <a:r>
              <a:rPr lang="en-US" altLang="ko-KR" sz="1600" b="1" i="0" dirty="0"/>
              <a:t>(</a:t>
            </a:r>
            <a:r>
              <a:rPr lang="ko-KR" altLang="en-US" sz="1600" b="1" i="0" dirty="0" err="1"/>
              <a:t>나도코딩</a:t>
            </a:r>
            <a:r>
              <a:rPr lang="en-US" altLang="ko-KR" sz="1600" b="1" dirty="0"/>
              <a:t>,</a:t>
            </a:r>
            <a:r>
              <a:rPr lang="ko-KR" altLang="en-US" sz="1600" b="1" i="0" dirty="0" err="1"/>
              <a:t>머신러닝</a:t>
            </a:r>
            <a:r>
              <a:rPr lang="en-US" altLang="ko-KR" sz="1600" b="1" i="0" dirty="0"/>
              <a:t>): </a:t>
            </a:r>
            <a:r>
              <a:rPr lang="en-US" altLang="ko-KR" sz="1000" b="0" i="0" dirty="0">
                <a:hlinkClick r:id="rId3"/>
              </a:rPr>
              <a:t>https://www.inflearn.com/course/%ED%8C%8C%EC%9D%B4%EC%8D%AC-%ED%99%9C%EC%9A%A97-%EB%A8%B8%EC%8B%A0%EB%9F%AC%EB%8B%9D#curriculum</a:t>
            </a:r>
            <a:br>
              <a:rPr lang="en-US" altLang="ko-KR" sz="1400" dirty="0"/>
            </a:br>
            <a:endParaRPr lang="ko-KR" altLang="en-US" sz="14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1FE3F37-5FB3-9B9D-E262-FA3593330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4210"/>
              </p:ext>
            </p:extLst>
          </p:nvPr>
        </p:nvGraphicFramePr>
        <p:xfrm>
          <a:off x="1438275" y="1690688"/>
          <a:ext cx="9133936" cy="491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85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C5313A-6419-2973-3F56-55AAF60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Machine</a:t>
            </a:r>
            <a:r>
              <a:rPr lang="ko-KR" altLang="en-US" sz="5400"/>
              <a:t> </a:t>
            </a:r>
            <a:r>
              <a:rPr lang="en-US" altLang="ko-KR" sz="5400"/>
              <a:t>Learning</a:t>
            </a:r>
            <a:r>
              <a:rPr lang="ko-KR" altLang="en-US" sz="5400"/>
              <a:t> 의 분류</a:t>
            </a:r>
            <a:r>
              <a:rPr lang="en-US" altLang="ko-KR" sz="5400"/>
              <a:t>.</a:t>
            </a:r>
            <a:endParaRPr lang="ko-KR" alt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1450710E-ED2B-DAFB-5269-CF73EE0FD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5892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15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C5313A-6419-2973-3F56-55AAF60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i="0" dirty="0"/>
              <a:t>1.</a:t>
            </a:r>
            <a:r>
              <a:rPr lang="ko-KR" altLang="ko-KR" sz="3200" b="1" i="0" dirty="0"/>
              <a:t>지도학습 </a:t>
            </a:r>
            <a:r>
              <a:rPr lang="en-US" altLang="ko-KR" sz="3200" b="1" i="0" dirty="0"/>
              <a:t>(Supervised Learning)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7D0D918-A8E4-9719-3D59-EEAD9523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7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313A-6419-2973-3F56-55AAF60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lvl="0" algn="ctr"/>
            <a:r>
              <a:rPr lang="en-US" altLang="ko-KR" sz="3200" b="1" i="0" dirty="0"/>
              <a:t>2. </a:t>
            </a:r>
            <a:r>
              <a:rPr lang="ko-KR" altLang="ko-KR" sz="3200" b="1" i="0" dirty="0"/>
              <a:t>비지도학습 </a:t>
            </a:r>
            <a:r>
              <a:rPr lang="en-US" altLang="ko-KR" sz="3200" b="1" i="0" dirty="0"/>
              <a:t>(Unsupervised Learning):</a:t>
            </a:r>
            <a:endParaRPr lang="en-US" altLang="ko-KR" sz="32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7D0D918-A8E4-9719-3D59-EEAD9523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58381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50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313A-6419-2973-3F56-55AAF607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lvl="0" algn="ctr"/>
            <a:r>
              <a:rPr lang="en-US" altLang="ko-KR" sz="3200" b="1" i="0" dirty="0">
                <a:effectLst/>
              </a:rPr>
              <a:t>3. </a:t>
            </a:r>
            <a:r>
              <a:rPr lang="ko-KR" altLang="en-US" sz="3200" b="1" i="0" dirty="0">
                <a:effectLst/>
              </a:rPr>
              <a:t>강화학습 </a:t>
            </a:r>
            <a:r>
              <a:rPr lang="en-US" altLang="ko-KR" sz="3200" b="1" i="0" dirty="0">
                <a:effectLst/>
              </a:rPr>
              <a:t>(Reinforcement Learning):</a:t>
            </a:r>
            <a:endParaRPr lang="en-US" altLang="ko-KR" sz="32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7D0D918-A8E4-9719-3D59-EEAD9523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1170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24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E7761-ED01-15FF-02A5-A07D01D1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i="0" dirty="0">
                <a:effectLst/>
              </a:rPr>
              <a:t>지도학습</a:t>
            </a:r>
            <a:endParaRPr lang="ko-KR" altLang="en-US" sz="32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81E63FB-8EA9-20E0-2426-A3F4585EC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600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18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D783F2-8BB5-1D50-3DFE-45825B3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i="0" dirty="0">
                <a:effectLst/>
                <a:latin typeface="Söhne"/>
              </a:rPr>
              <a:t>지도학습</a:t>
            </a:r>
            <a:r>
              <a:rPr lang="en-US" altLang="ko-KR" sz="3200" b="1" i="0" dirty="0">
                <a:effectLst/>
                <a:latin typeface="Söhne"/>
              </a:rPr>
              <a:t>.</a:t>
            </a:r>
            <a:r>
              <a:rPr lang="ko-KR" altLang="en-US" sz="3200" b="1" i="0" dirty="0">
                <a:effectLst/>
                <a:latin typeface="Söhne"/>
              </a:rPr>
              <a:t>회귀</a:t>
            </a:r>
            <a:r>
              <a:rPr lang="en-US" altLang="ko-KR" sz="3200" b="1" i="0" dirty="0">
                <a:effectLst/>
                <a:latin typeface="Söhne"/>
              </a:rPr>
              <a:t>(Regression):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9CCC41E-8160-8F20-1955-5384B92D9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519752"/>
              </p:ext>
            </p:extLst>
          </p:nvPr>
        </p:nvGraphicFramePr>
        <p:xfrm>
          <a:off x="838200" y="1527138"/>
          <a:ext cx="10515600" cy="490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19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E1E9-F493-5964-D39B-9DF69353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i="0" dirty="0">
                <a:effectLst/>
                <a:latin typeface="Söhne"/>
              </a:rPr>
              <a:t>회귀</a:t>
            </a:r>
            <a:r>
              <a:rPr lang="en-US" altLang="ko-KR" sz="3200" b="1" i="0" dirty="0">
                <a:effectLst/>
                <a:latin typeface="Söhne"/>
              </a:rPr>
              <a:t>.</a:t>
            </a:r>
            <a:r>
              <a:rPr lang="ko-KR" altLang="en-US" sz="3200" b="1" i="0" dirty="0">
                <a:effectLst/>
                <a:latin typeface="Söhne"/>
              </a:rPr>
              <a:t>선형 회귀 종류</a:t>
            </a:r>
            <a:r>
              <a:rPr lang="en-US" altLang="ko-KR" sz="3200" b="1" i="0" dirty="0">
                <a:effectLst/>
                <a:latin typeface="Söhne"/>
              </a:rPr>
              <a:t>:</a:t>
            </a:r>
            <a:endParaRPr lang="ko-KR" altLang="en-US" sz="3200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3197609E-5F85-917E-D851-09AE15310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13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76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48C3-A3F0-3520-0361-5DCE44C3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회귀</a:t>
            </a:r>
            <a:r>
              <a:rPr lang="en-US" altLang="ko-KR" sz="3200" b="1" dirty="0"/>
              <a:t>.</a:t>
            </a:r>
            <a:r>
              <a:rPr lang="ko-KR" altLang="en-US" sz="3200" b="1" i="0" dirty="0">
                <a:effectLst/>
              </a:rPr>
              <a:t>비선형 회귀 종류</a:t>
            </a:r>
            <a:r>
              <a:rPr lang="en-US" altLang="ko-KR" sz="3200" b="1" i="0" dirty="0">
                <a:effectLst/>
              </a:rPr>
              <a:t>:</a:t>
            </a:r>
            <a:endParaRPr lang="ko-KR" altLang="en-US" sz="3200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B74FC45-C69B-13E2-DABC-50016C40E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1682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1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2770</Words>
  <Application>Microsoft Office PowerPoint</Application>
  <PresentationFormat>와이드스크린</PresentationFormat>
  <Paragraphs>159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KR</vt:lpstr>
      <vt:lpstr>Söhne</vt:lpstr>
      <vt:lpstr>맑은 고딕</vt:lpstr>
      <vt:lpstr>Arial</vt:lpstr>
      <vt:lpstr>Arial</vt:lpstr>
      <vt:lpstr>Calibri</vt:lpstr>
      <vt:lpstr>Office 테마</vt:lpstr>
      <vt:lpstr>Machine learning</vt:lpstr>
      <vt:lpstr>Machine Learning 의 분류.</vt:lpstr>
      <vt:lpstr>1.지도학습 (Supervised Learning).</vt:lpstr>
      <vt:lpstr>2. 비지도학습 (Unsupervised Learning):</vt:lpstr>
      <vt:lpstr>3. 강화학습 (Reinforcement Learning):</vt:lpstr>
      <vt:lpstr>지도학습</vt:lpstr>
      <vt:lpstr>지도학습.회귀(Regression):</vt:lpstr>
      <vt:lpstr>회귀.선형 회귀 종류:</vt:lpstr>
      <vt:lpstr>회귀.비선형 회귀 종류:</vt:lpstr>
      <vt:lpstr>지도학습.분류(Classification):</vt:lpstr>
      <vt:lpstr>Ensemble Learning</vt:lpstr>
      <vt:lpstr>Ensemble Learning 종류:</vt:lpstr>
      <vt:lpstr>비지도학습</vt:lpstr>
      <vt:lpstr>비지도학습.군집화</vt:lpstr>
      <vt:lpstr>AutoML (Automated Machine Learning)</vt:lpstr>
      <vt:lpstr>AutoML 종류</vt:lpstr>
      <vt:lpstr>PowerPoint 프레젠테이션</vt:lpstr>
      <vt:lpstr>Feature engineering</vt:lpstr>
      <vt:lpstr>code-sample demo Ensemble code: https://github.com/teddylee777/machine-learning/blob/master/07-Scikit-Learn/tutorial/09-%EC%95%99%EC%83%81%EB%B8%94-(Ensemble)-(%EC%8B%A4%EC%8A%B5).ipynb 실습코드(나도코딩,머신러닝): https://www.inflearn.com/course/%ED%8C%8C%EC%9D%B4%EC%8D%AC-%ED%99%9C%EC%9A%A97-%EB%A8%B8%EC%8B%A0%EB%9F%AC%EB%8B%9D#curriculum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 Jang</dc:creator>
  <cp:lastModifiedBy>Jason Jang</cp:lastModifiedBy>
  <cp:revision>62</cp:revision>
  <dcterms:created xsi:type="dcterms:W3CDTF">2024-01-24T08:02:43Z</dcterms:created>
  <dcterms:modified xsi:type="dcterms:W3CDTF">2024-02-02T02:48:02Z</dcterms:modified>
</cp:coreProperties>
</file>