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0" r:id="rId11"/>
    <p:sldId id="271" r:id="rId12"/>
    <p:sldId id="264" r:id="rId13"/>
    <p:sldId id="266" r:id="rId14"/>
    <p:sldId id="267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595C-F616-476E-A089-56B530E2569F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E761-0402-4FF7-9E1E-4DD0A07B3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2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595C-F616-476E-A089-56B530E2569F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E761-0402-4FF7-9E1E-4DD0A07B3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37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595C-F616-476E-A089-56B530E2569F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E761-0402-4FF7-9E1E-4DD0A07B3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3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595C-F616-476E-A089-56B530E2569F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E761-0402-4FF7-9E1E-4DD0A07B3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595C-F616-476E-A089-56B530E2569F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E761-0402-4FF7-9E1E-4DD0A07B3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97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595C-F616-476E-A089-56B530E2569F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E761-0402-4FF7-9E1E-4DD0A07B3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4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595C-F616-476E-A089-56B530E2569F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E761-0402-4FF7-9E1E-4DD0A07B3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69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595C-F616-476E-A089-56B530E2569F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E761-0402-4FF7-9E1E-4DD0A07B3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03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595C-F616-476E-A089-56B530E2569F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E761-0402-4FF7-9E1E-4DD0A07B3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595C-F616-476E-A089-56B530E2569F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E761-0402-4FF7-9E1E-4DD0A07B3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5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595C-F616-476E-A089-56B530E2569F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E761-0402-4FF7-9E1E-4DD0A07B3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9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D595C-F616-476E-A089-56B530E2569F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4E761-0402-4FF7-9E1E-4DD0A07B3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09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25" y="523875"/>
            <a:ext cx="10124344" cy="591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12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9" y="1090612"/>
            <a:ext cx="9493821" cy="39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7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281112"/>
            <a:ext cx="10770650" cy="45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22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654" y="66675"/>
            <a:ext cx="5900396" cy="670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20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200150"/>
            <a:ext cx="8776571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51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16" y="85725"/>
            <a:ext cx="5794484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12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49" y="676275"/>
            <a:ext cx="8372475" cy="571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6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731" y="219807"/>
            <a:ext cx="356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y = f(x)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152" y="580292"/>
            <a:ext cx="6642039" cy="60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3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4546" y="2026479"/>
            <a:ext cx="45192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x = 2, y = 4</a:t>
            </a:r>
          </a:p>
          <a:p>
            <a:r>
              <a:rPr lang="en-US" altLang="ko-KR" sz="4000" dirty="0" smtClean="0"/>
              <a:t>x = 3, y = 9</a:t>
            </a:r>
          </a:p>
          <a:p>
            <a:r>
              <a:rPr lang="en-US" altLang="ko-KR" sz="4000" dirty="0" smtClean="0"/>
              <a:t>x = 4, y = 16</a:t>
            </a:r>
          </a:p>
          <a:p>
            <a:r>
              <a:rPr lang="en-US" altLang="ko-KR" sz="4000" dirty="0" smtClean="0"/>
              <a:t>x = 5, y = 25</a:t>
            </a:r>
            <a:endParaRPr lang="ko-KR" altLang="en-US" sz="4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41" y="1797116"/>
            <a:ext cx="5588059" cy="506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9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41" y="1797116"/>
            <a:ext cx="5588059" cy="50608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4640" y="1568516"/>
            <a:ext cx="7499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x = [1, 2, 3, 4, 5, 6, 7, 8, 9, 10]</a:t>
            </a:r>
          </a:p>
          <a:p>
            <a:endParaRPr lang="en-US" altLang="ko-KR" sz="4000" dirty="0" smtClean="0"/>
          </a:p>
          <a:p>
            <a:endParaRPr lang="en-US" altLang="ko-KR" sz="4000" dirty="0"/>
          </a:p>
          <a:p>
            <a:endParaRPr lang="en-US" altLang="ko-KR" sz="4000" dirty="0" smtClean="0"/>
          </a:p>
          <a:p>
            <a:endParaRPr lang="en-US" altLang="ko-KR" sz="4000" dirty="0"/>
          </a:p>
          <a:p>
            <a:r>
              <a:rPr lang="en-US" altLang="ko-KR" sz="4000" dirty="0" smtClean="0"/>
              <a:t>y = 55</a:t>
            </a:r>
          </a:p>
        </p:txBody>
      </p:sp>
    </p:spTree>
    <p:extLst>
      <p:ext uri="{BB962C8B-B14F-4D97-AF65-F5344CB8AC3E}">
        <p14:creationId xmlns:p14="http://schemas.microsoft.com/office/powerpoint/2010/main" val="14131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2305050"/>
            <a:ext cx="8402178" cy="2228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52387"/>
            <a:ext cx="8403633" cy="19764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91907" y="204421"/>
            <a:ext cx="3790218" cy="500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91894" y="2433637"/>
            <a:ext cx="3990243" cy="514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137" y="4772025"/>
            <a:ext cx="8402178" cy="202388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591907" y="4929187"/>
            <a:ext cx="3990243" cy="514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16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4" y="642569"/>
            <a:ext cx="9260377" cy="538675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01382" y="718770"/>
            <a:ext cx="4876068" cy="605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0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490169"/>
            <a:ext cx="7681913" cy="59067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31693" y="661620"/>
            <a:ext cx="3840957" cy="605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65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905" y="566370"/>
            <a:ext cx="8029575" cy="55479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31693" y="661620"/>
            <a:ext cx="3840957" cy="605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20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4" y="661620"/>
            <a:ext cx="9043003" cy="55105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684043" y="766395"/>
            <a:ext cx="5088732" cy="548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84043" y="371475"/>
            <a:ext cx="5088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</a:rPr>
              <a:t>          1, 2, 3         15              34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58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66</Words>
  <Application>Microsoft Office PowerPoint</Application>
  <PresentationFormat>와이드스크린</PresentationFormat>
  <Paragraphs>12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LJH</dc:creator>
  <cp:lastModifiedBy>LJH</cp:lastModifiedBy>
  <cp:revision>11</cp:revision>
  <dcterms:created xsi:type="dcterms:W3CDTF">2024-05-27T13:03:37Z</dcterms:created>
  <dcterms:modified xsi:type="dcterms:W3CDTF">2024-05-27T14:17:43Z</dcterms:modified>
</cp:coreProperties>
</file>