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88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301D1-5BCB-2659-694E-F9B17515D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75002C-1E54-B211-433B-3BB96CE08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486D1B-62EF-D143-6FD7-B6F8657B8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69B5-175D-44B3-886E-F6DC7C6EC7E8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53A055-CF3D-E8F6-672D-665791F8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EC5CDD-0A8F-B15D-D3E6-28A26077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5CD1-15D4-440B-A1C8-2FCBEE05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65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6C996-D390-B2ED-62F4-3D7C808D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D44544-FA05-65F8-3888-C536CB059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90A3B-D11E-A506-7013-7DDC88F2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69B5-175D-44B3-886E-F6DC7C6EC7E8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62053B-FCD8-01A8-E2BD-01EC0945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7A105-BAC0-269E-E8F3-5E670744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5CD1-15D4-440B-A1C8-2FCBEE05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0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9BF2C9-E79E-82E6-2A71-F39FB41C9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FADD42-2CFC-2DD2-AF0D-6F4FDAC27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968D7-5F71-8FA1-7826-A1E77934C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69B5-175D-44B3-886E-F6DC7C6EC7E8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6559B-05CC-3FDB-1195-003A1ABD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906D9-15CC-CA89-0A2C-4FFC7357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5CD1-15D4-440B-A1C8-2FCBEE05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70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EDCE9-B835-51CF-1D08-20F65087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B0F82B-40BC-C846-C53A-CEC814635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38BCAC-A16E-210D-6E02-3289410B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69B5-175D-44B3-886E-F6DC7C6EC7E8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A3273-3DF1-00C6-820A-80CC0826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34925E-209A-A178-8661-0CDF6FC9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5CD1-15D4-440B-A1C8-2FCBEE05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17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AD445-B68D-1E6E-5E25-6D04C88B8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28EF44-446B-5D84-CC20-7745B3963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312704-E57D-D090-B03C-81049D6C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69B5-175D-44B3-886E-F6DC7C6EC7E8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E1A7D2-F77E-AFC5-DBE7-1F1FF17E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8A86EF-0E11-61AF-9818-109BA8D4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5CD1-15D4-440B-A1C8-2FCBEE05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99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5B085-91AC-B00E-5C08-A38550797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507A33-214F-B7C8-E962-3816275A1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DDDDB2-1FE8-563C-75AA-8C0146919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DA535F-D2D9-AA25-FE10-AD4B452F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69B5-175D-44B3-886E-F6DC7C6EC7E8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2DF1C9-2935-3BD5-671F-B2EBD2E30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924E0A-3E90-5D26-2974-136384D1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5CD1-15D4-440B-A1C8-2FCBEE05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41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03A4F-92DD-FF56-06AA-613649C1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A6CC85-4AFF-11CD-4980-DA0D4CEAB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DA311A-FDC1-7F50-7F3B-2C016D72C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FBDF4F-E642-3766-4E84-6179215CA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C0BD90-BBD5-2A2A-7A30-4F3708E77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D9C672-44AB-33B7-0138-48D49EBF9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69B5-175D-44B3-886E-F6DC7C6EC7E8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F254DC-65A8-58E3-26E6-C643A217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174408-E741-FF33-F790-48E14D5F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5CD1-15D4-440B-A1C8-2FCBEE05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69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0DFF3-835D-1A6D-7C11-1654C2DE2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3AD730-2EAF-5890-7145-0533856F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69B5-175D-44B3-886E-F6DC7C6EC7E8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2C3AF5-7DAE-E568-CC9D-8D65473C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F8810D-902D-3027-96A5-974B56C6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5CD1-15D4-440B-A1C8-2FCBEE05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74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0BC4AD-F22D-908F-09CD-E8DE8092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69B5-175D-44B3-886E-F6DC7C6EC7E8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06EF1C-4DAB-A4AD-D92F-124F985B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D43F06-DD26-B566-495B-646C0555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5CD1-15D4-440B-A1C8-2FCBEE05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32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1146B-92B0-11F4-F890-6E1781B6B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E4B920-2DE2-9CC2-E61F-C25A15CB9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C6379D-BA74-4F42-FA27-79996866C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BC5DCD-ED45-D58A-ECB8-BE721345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69B5-175D-44B3-886E-F6DC7C6EC7E8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538BA9-D7B5-15E3-7340-899998CC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9CE352-60F7-A40E-A095-15BDDAB8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5CD1-15D4-440B-A1C8-2FCBEE05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63FAF-80F1-AD8E-5E7C-824D3EEC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192935-33F9-A684-C995-92F671B70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18C00E-185A-4A6F-FF2E-E608D4D47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5A5BE0-36C1-5137-5D65-894A1F87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69B5-175D-44B3-886E-F6DC7C6EC7E8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76243C-F5F3-AE0A-BE64-00125A5B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3520D3-5D6E-7F61-3E1A-E65FDFF0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5CD1-15D4-440B-A1C8-2FCBEE05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10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E7B866-1637-2ED5-CD9A-7CDFA0EBF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9794C9-2ABA-7B99-5B3E-F8E64B1AE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3CCAD-82F2-27C2-566B-C7FFFE2B1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369B5-175D-44B3-886E-F6DC7C6EC7E8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1748A8-FAAF-6AC1-9426-A12F9E3FB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61973F-7C6A-A48A-65A8-618386D27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15CD1-15D4-440B-A1C8-2FCBEE05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85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CE23943-72BA-1B9E-5A10-ED7A17C6F9CE}"/>
              </a:ext>
            </a:extLst>
          </p:cNvPr>
          <p:cNvSpPr/>
          <p:nvPr/>
        </p:nvSpPr>
        <p:spPr>
          <a:xfrm>
            <a:off x="2736576" y="4247329"/>
            <a:ext cx="8355488" cy="17360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수익률 그래프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CE5E406-B3D9-65D5-9696-DE346A4E6269}"/>
              </a:ext>
            </a:extLst>
          </p:cNvPr>
          <p:cNvSpPr/>
          <p:nvPr/>
        </p:nvSpPr>
        <p:spPr>
          <a:xfrm>
            <a:off x="2736577" y="496953"/>
            <a:ext cx="2610678" cy="17360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계좌</a:t>
            </a:r>
            <a:endParaRPr lang="en-US" altLang="ko-KR" dirty="0"/>
          </a:p>
          <a:p>
            <a:pPr algn="ctr"/>
            <a:r>
              <a:rPr lang="ko-KR" altLang="en-US" dirty="0"/>
              <a:t>잔고 금액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9550E38-2D9A-767A-CC92-1C5CE6A80109}"/>
              </a:ext>
            </a:extLst>
          </p:cNvPr>
          <p:cNvSpPr/>
          <p:nvPr/>
        </p:nvSpPr>
        <p:spPr>
          <a:xfrm>
            <a:off x="2736576" y="2372140"/>
            <a:ext cx="8355491" cy="17360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종목</a:t>
            </a:r>
            <a:endParaRPr lang="en-US" altLang="ko-KR" dirty="0"/>
          </a:p>
          <a:p>
            <a:pPr algn="ctr"/>
            <a:r>
              <a:rPr lang="ko-KR" altLang="en-US" dirty="0"/>
              <a:t>예측 그래프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5025970-B98B-CBCB-AF9E-71607483EB39}"/>
              </a:ext>
            </a:extLst>
          </p:cNvPr>
          <p:cNvSpPr/>
          <p:nvPr/>
        </p:nvSpPr>
        <p:spPr>
          <a:xfrm>
            <a:off x="6990523" y="496952"/>
            <a:ext cx="2610678" cy="17360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계좌</a:t>
            </a:r>
            <a:endParaRPr lang="en-US" altLang="ko-KR" dirty="0"/>
          </a:p>
          <a:p>
            <a:pPr algn="ctr"/>
            <a:r>
              <a:rPr lang="ko-KR" altLang="en-US" dirty="0"/>
              <a:t>잔고 비율 파이차트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42CA9D-C7CF-9D40-35AC-73DCB667D546}"/>
              </a:ext>
            </a:extLst>
          </p:cNvPr>
          <p:cNvSpPr/>
          <p:nvPr/>
        </p:nvSpPr>
        <p:spPr>
          <a:xfrm>
            <a:off x="2941986" y="2564293"/>
            <a:ext cx="1696275" cy="31143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종목 선택 리스트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3884D83-BABE-29DE-3DE3-91D4F5906AB6}"/>
              </a:ext>
            </a:extLst>
          </p:cNvPr>
          <p:cNvSpPr/>
          <p:nvPr/>
        </p:nvSpPr>
        <p:spPr>
          <a:xfrm>
            <a:off x="16571" y="907774"/>
            <a:ext cx="1696278" cy="60297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4ED7C32-98AE-AAD6-560D-016B19E12326}"/>
              </a:ext>
            </a:extLst>
          </p:cNvPr>
          <p:cNvCxnSpPr/>
          <p:nvPr/>
        </p:nvCxnSpPr>
        <p:spPr>
          <a:xfrm>
            <a:off x="176917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000305E-9B6D-69CC-8FC4-5D83034F38F6}"/>
              </a:ext>
            </a:extLst>
          </p:cNvPr>
          <p:cNvSpPr/>
          <p:nvPr/>
        </p:nvSpPr>
        <p:spPr>
          <a:xfrm>
            <a:off x="29822" y="1669772"/>
            <a:ext cx="1696278" cy="6029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자동매매일지</a:t>
            </a:r>
          </a:p>
        </p:txBody>
      </p:sp>
    </p:spTree>
    <p:extLst>
      <p:ext uri="{BB962C8B-B14F-4D97-AF65-F5344CB8AC3E}">
        <p14:creationId xmlns:p14="http://schemas.microsoft.com/office/powerpoint/2010/main" val="324247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CE5E406-B3D9-65D5-9696-DE346A4E6269}"/>
              </a:ext>
            </a:extLst>
          </p:cNvPr>
          <p:cNvSpPr/>
          <p:nvPr/>
        </p:nvSpPr>
        <p:spPr>
          <a:xfrm>
            <a:off x="1881812" y="1510747"/>
            <a:ext cx="10164411" cy="44129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매매일지 테이블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3884D83-BABE-29DE-3DE3-91D4F5906AB6}"/>
              </a:ext>
            </a:extLst>
          </p:cNvPr>
          <p:cNvSpPr/>
          <p:nvPr/>
        </p:nvSpPr>
        <p:spPr>
          <a:xfrm>
            <a:off x="16571" y="907774"/>
            <a:ext cx="1696278" cy="6029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4ED7C32-98AE-AAD6-560D-016B19E12326}"/>
              </a:ext>
            </a:extLst>
          </p:cNvPr>
          <p:cNvCxnSpPr/>
          <p:nvPr/>
        </p:nvCxnSpPr>
        <p:spPr>
          <a:xfrm>
            <a:off x="176917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000305E-9B6D-69CC-8FC4-5D83034F38F6}"/>
              </a:ext>
            </a:extLst>
          </p:cNvPr>
          <p:cNvSpPr/>
          <p:nvPr/>
        </p:nvSpPr>
        <p:spPr>
          <a:xfrm>
            <a:off x="29822" y="1669772"/>
            <a:ext cx="1696278" cy="60297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자동매매일지</a:t>
            </a:r>
          </a:p>
        </p:txBody>
      </p:sp>
    </p:spTree>
    <p:extLst>
      <p:ext uri="{BB962C8B-B14F-4D97-AF65-F5344CB8AC3E}">
        <p14:creationId xmlns:p14="http://schemas.microsoft.com/office/powerpoint/2010/main" val="3728446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24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OhJaehwan</dc:creator>
  <cp:lastModifiedBy>OhJaehwan</cp:lastModifiedBy>
  <cp:revision>2</cp:revision>
  <dcterms:created xsi:type="dcterms:W3CDTF">2023-06-28T01:36:06Z</dcterms:created>
  <dcterms:modified xsi:type="dcterms:W3CDTF">2023-06-28T06:59:22Z</dcterms:modified>
</cp:coreProperties>
</file>