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3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95F36-9DF9-939B-3E91-52DA4DD89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B5E062-104C-66E6-7C18-414F5752F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BFA1EE-805B-EA4A-3BDD-669D2DCE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8DB5-6285-45A0-BEA0-5738314941C9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DA75E5-5BE3-A8D1-296F-0EDDF425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9A5B65-2716-75FD-08B1-7F5CBE65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B02FD-6176-4C78-9C45-9599828FA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72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7CD11-C0DD-A9E1-B807-19C64512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A9837F-CE32-1BEE-9243-A016F4C72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6CAA81-DCDE-8853-C1CA-05EF7723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8DB5-6285-45A0-BEA0-5738314941C9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B204E-F824-CD42-658E-B6F01C22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ABCD8-0ADE-22CB-825A-1F43A3D1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B02FD-6176-4C78-9C45-9599828FA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37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751031-91D8-3896-B7D7-824AE725F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8CE10B-A51E-F3FE-254E-DD9A8E4DC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99E8E6-2D17-9814-D579-59BC2C14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8DB5-6285-45A0-BEA0-5738314941C9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C5134-C723-6B37-C8AE-74BCF6A01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71F4FF-C85E-0D72-5873-F2D402D1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B02FD-6176-4C78-9C45-9599828FA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62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36BC0-2C3B-484C-C5F2-8D165007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587F0-B2AC-062E-63F1-ABC75D0F9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139C5D-C0D9-B260-C773-762E46CD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8DB5-6285-45A0-BEA0-5738314941C9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3EB95-FE8B-07D3-D257-60B6709C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C73D3E-02BF-FA8A-67F3-D6199ABE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B02FD-6176-4C78-9C45-9599828FA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8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F3140-D029-9BB5-1279-395235C0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00C00-BBF3-9A18-EC3F-988D8E72F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D7C4B-9D04-7EBA-8B5C-5FE75686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8DB5-6285-45A0-BEA0-5738314941C9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2CC51-C8CD-EBA2-FAFA-7CFE640D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566DAE-A2F8-37CA-54AF-16FE16B5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B02FD-6176-4C78-9C45-9599828FA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2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5C4B6-0AC2-9616-4EB1-BF21C89C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485E8C-C810-FDED-87B3-07F476823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347451-3DD6-DAAA-1B2F-D351B2F3F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30589D-3268-AAE6-F92E-21EA2C7A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8DB5-6285-45A0-BEA0-5738314941C9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853480-0998-A32E-157E-32D98B63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6F740-9A29-D921-91D0-AFC46CC8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B02FD-6176-4C78-9C45-9599828FA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11F0B-E621-1600-276C-3496B8101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599219-8F6A-02D1-CAE4-CA1EC84A7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F86FE5-9DE5-9E41-7C62-B682E8A6D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2F5CD7-7D4B-7AC7-590F-AF410461D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98AD79-3B11-798B-13EB-CAE385136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C6F9B8-7490-9735-3743-C23AFFF4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8DB5-6285-45A0-BEA0-5738314941C9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DD2E3D-7EDD-6691-CD0A-D155BAB8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286D7C-B58F-5B93-B908-904CC725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B02FD-6176-4C78-9C45-9599828FA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3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7FD25-39A6-EE32-A550-66D73D4D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3ED82C-06B4-FD17-C2CF-972239C3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8DB5-6285-45A0-BEA0-5738314941C9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70C557-734D-C81A-76B3-A1F1A5BC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CB6BBA-1076-F0E9-D050-1570F8C9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B02FD-6176-4C78-9C45-9599828FA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97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DF3C86-6BE3-615C-65D2-168BBDC3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8DB5-6285-45A0-BEA0-5738314941C9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529381-CE2D-2335-99CB-7EF45961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7B370A-12CF-0E3B-3804-BC6282E3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B02FD-6176-4C78-9C45-9599828FA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1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70435-1416-BFDC-7902-15D75615F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B8A0D1-959B-E9CA-C5BF-2F1679E81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CD5466-A1B4-3D02-0A35-06AFA359C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621619-424F-0A27-30C2-75D83BB2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8DB5-6285-45A0-BEA0-5738314941C9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8FF085-1C26-0049-07F4-AC1D1719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38CD5-512F-5856-1DF3-6B8227BC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B02FD-6176-4C78-9C45-9599828FA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0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24187-8A72-C80B-6490-91166D17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358A68-E675-7B73-D087-E5C02F8C6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7BD228-5903-3D60-BB81-5734C4A0E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EC27-D6D8-7DCD-4C34-CE5E8412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8DB5-6285-45A0-BEA0-5738314941C9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A5D48C-B8F8-3C24-AABF-CEB185E3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CEFCDC-4F68-CC06-15F0-30BF9A5B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B02FD-6176-4C78-9C45-9599828FA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2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2EACE8-01F4-573A-517A-CB1DDA7EB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656AE0-2365-BEEE-9572-7C57FAF16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E42C9-F077-A340-6B15-342E731DE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5C8DB5-6285-45A0-BEA0-5738314941C9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6581A-4310-555D-E9A6-B96D23E3A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0A053-A0FB-8A7D-D89A-06200B2DF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0B02FD-6176-4C78-9C45-9599828FA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11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91CDB6D-43A7-0EBB-7C7F-4B8C02B12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063390"/>
              </p:ext>
            </p:extLst>
          </p:nvPr>
        </p:nvGraphicFramePr>
        <p:xfrm>
          <a:off x="180760" y="22860"/>
          <a:ext cx="1140912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309">
                  <a:extLst>
                    <a:ext uri="{9D8B030D-6E8A-4147-A177-3AD203B41FA5}">
                      <a16:colId xmlns:a16="http://schemas.microsoft.com/office/drawing/2014/main" val="83910249"/>
                    </a:ext>
                  </a:extLst>
                </a:gridCol>
                <a:gridCol w="5547753">
                  <a:extLst>
                    <a:ext uri="{9D8B030D-6E8A-4147-A177-3AD203B41FA5}">
                      <a16:colId xmlns:a16="http://schemas.microsoft.com/office/drawing/2014/main" val="1261502873"/>
                    </a:ext>
                  </a:extLst>
                </a:gridCol>
                <a:gridCol w="3119058">
                  <a:extLst>
                    <a:ext uri="{9D8B030D-6E8A-4147-A177-3AD203B41FA5}">
                      <a16:colId xmlns:a16="http://schemas.microsoft.com/office/drawing/2014/main" val="3931178949"/>
                    </a:ext>
                  </a:extLst>
                </a:gridCol>
              </a:tblGrid>
              <a:tr h="1864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AWS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서비스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07036"/>
                  </a:ext>
                </a:extLst>
              </a:tr>
              <a:tr h="186484">
                <a:tc row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 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및 액세스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AWS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및 리소스에 대한 액세스와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를 안전하게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AWS Identity and Access Management(IAM)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89881"/>
                  </a:ext>
                </a:extLst>
              </a:tr>
              <a:tr h="17482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여러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AWS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계정과 애플리케이션에 대한 액세스 권한을 중앙에서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AWS IAM Identity Center(SSO)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737845"/>
                  </a:ext>
                </a:extLst>
              </a:tr>
              <a:tr h="18648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안전하고 마찰 없는 확장 가능한 고객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ID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및 액세스 관리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Amazon Cognito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49971"/>
                  </a:ext>
                </a:extLst>
              </a:tr>
              <a:tr h="18648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맞춤형 애플리케이션 내에서 세부 권한 및 권한 부여를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Amazon Verified Permissions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824107"/>
                  </a:ext>
                </a:extLst>
              </a:tr>
              <a:tr h="18648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완전관리형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MSFT Active Directory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서비스로 효율성 개선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AWS Directory Service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937688"/>
                  </a:ext>
                </a:extLst>
              </a:tr>
              <a:tr h="18648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여러 계정에서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AWS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리소스를 간편하고 안전하게 공유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AWS Resource Access Manager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112232"/>
                  </a:ext>
                </a:extLst>
              </a:tr>
              <a:tr h="18648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AWS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리소스를 확장할 때 중앙 집중식으로 환경을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AWS Organizations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684220"/>
                  </a:ext>
                </a:extLst>
              </a:tr>
              <a:tr h="186484">
                <a:tc rowSpan="10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탐지 및 대응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지능형 위협 탐지로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AWS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계정 보호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Amazon </a:t>
                      </a: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GuardDuty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(MDC)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6038"/>
                  </a:ext>
                </a:extLst>
              </a:tr>
              <a:tr h="18648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규모에 맞는 지속적인 자동 취약성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Amazon Inspector(MDE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취약성 관리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082913"/>
                  </a:ext>
                </a:extLst>
              </a:tr>
              <a:tr h="18648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AWS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보안 검사 자동화 및 보안 경고 중앙 집중화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AWS Security Hub(Microsoft Sentinel)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32036"/>
                  </a:ext>
                </a:extLst>
              </a:tr>
              <a:tr h="18648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몇 단계로 보안 데이터를 자동으로 중앙 집중화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Amazon Security Lake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929266"/>
                  </a:ext>
                </a:extLst>
              </a:tr>
              <a:tr h="18648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보안 데이터를 분석하고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시각화하여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잠재적 보안 문제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Amazon Detective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049001"/>
                  </a:ext>
                </a:extLst>
              </a:tr>
              <a:tr h="18648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리소스 구성에 대한 진단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감사 및 평가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Amazon Config(Azure Policy)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302066"/>
                  </a:ext>
                </a:extLst>
              </a:tr>
              <a:tr h="18648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AWS,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온프렘 및 기타 클라우드에서 리소스 및 애플리케이션을 관측하고 모니터링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Amazon CloudWatch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460509"/>
                  </a:ext>
                </a:extLst>
              </a:tr>
              <a:tr h="18648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사용자 활동 및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사용 추적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AWS CloudTrail(Azure Activity Log)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481595"/>
                  </a:ext>
                </a:extLst>
              </a:tr>
              <a:tr h="18648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IoT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디바이스 및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플릿에서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보안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AWS IoT Device Defender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574188"/>
                  </a:ext>
                </a:extLst>
              </a:tr>
              <a:tr h="18648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AWS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로의 확장 가능하고 비용 효율적인 애플리케이션 복구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AWS Elastic Disaster Recovery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516457"/>
                  </a:ext>
                </a:extLst>
              </a:tr>
              <a:tr h="186484"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네트워크 및 애플리케이션 보호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계정 전체의 방화벽 규칙을 중앙에서 구성하고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AWS Firewall Manager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419918"/>
                  </a:ext>
                </a:extLst>
              </a:tr>
              <a:tr h="18648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VPC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전반에 네트워크 방화벽 보안 배포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AWS Network Firewall(Azure Firewall)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9058"/>
                  </a:ext>
                </a:extLst>
              </a:tr>
              <a:tr h="18648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관리형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DDoS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보호 기능을 통해 애플리케이션 가용성과 응답성을 최대화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AWS Shield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453364"/>
                  </a:ext>
                </a:extLst>
              </a:tr>
              <a:tr h="18648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VPN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없이 기업 애플리케이션에 대한 보안 액세스 제공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AWS Verified Access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379658"/>
                  </a:ext>
                </a:extLst>
              </a:tr>
              <a:tr h="18648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일반적인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익스폴로잇으로부터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웹 애플리케이션 보호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AWS WAF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921910"/>
                  </a:ext>
                </a:extLst>
              </a:tr>
              <a:tr h="18648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VPC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의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아웃바운드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DNS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트래픽 필터링 및 제어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AWS Route 53 Resolver DNS Firewall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697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57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91CDB6D-43A7-0EBB-7C7F-4B8C02B12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185450"/>
              </p:ext>
            </p:extLst>
          </p:nvPr>
        </p:nvGraphicFramePr>
        <p:xfrm>
          <a:off x="180760" y="22860"/>
          <a:ext cx="1140912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309">
                  <a:extLst>
                    <a:ext uri="{9D8B030D-6E8A-4147-A177-3AD203B41FA5}">
                      <a16:colId xmlns:a16="http://schemas.microsoft.com/office/drawing/2014/main" val="83910249"/>
                    </a:ext>
                  </a:extLst>
                </a:gridCol>
                <a:gridCol w="5547753">
                  <a:extLst>
                    <a:ext uri="{9D8B030D-6E8A-4147-A177-3AD203B41FA5}">
                      <a16:colId xmlns:a16="http://schemas.microsoft.com/office/drawing/2014/main" val="1261502873"/>
                    </a:ext>
                  </a:extLst>
                </a:gridCol>
                <a:gridCol w="3119058">
                  <a:extLst>
                    <a:ext uri="{9D8B030D-6E8A-4147-A177-3AD203B41FA5}">
                      <a16:colId xmlns:a16="http://schemas.microsoft.com/office/drawing/2014/main" val="3931178949"/>
                    </a:ext>
                  </a:extLst>
                </a:gridCol>
              </a:tblGrid>
              <a:tr h="1864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AWS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서비스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07036"/>
                  </a:ext>
                </a:extLst>
              </a:tr>
              <a:tr h="186484">
                <a:tc rowSpan="7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데이터 보호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대규모로 민감한 데이터 검색 및 보호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Amazon Macie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794014"/>
                  </a:ext>
                </a:extLst>
              </a:tr>
              <a:tr h="18648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데이터를 암호화하거나 디지털 서명할 때 사용하는 키를 생성 및 제어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AWS Key Management Service(Azure Key Vault)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318481"/>
                  </a:ext>
                </a:extLst>
              </a:tr>
              <a:tr h="18648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AWS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의 단일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테넌트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하드웨어 보안 모듈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(HSM)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ㅗ간리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AWS </a:t>
                      </a: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CloudHSM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803799"/>
                  </a:ext>
                </a:extLst>
              </a:tr>
              <a:tr h="18648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AWS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및 연결된 리소스를 통해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SSL/TLS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인증서를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프로비저닝하고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AWS Certificate Manager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050111"/>
                  </a:ext>
                </a:extLst>
              </a:tr>
              <a:tr h="18648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클라우드 호스팅 결제 애플리케이션의 암호화 작업 간소화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AWS </a:t>
                      </a: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Pyment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Cryptography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7912"/>
                  </a:ext>
                </a:extLst>
              </a:tr>
              <a:tr h="18648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리소스를 식별하고 데이터를 보호하기 위한 사설 인증서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AWS Private Certificate Authority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960776"/>
                  </a:ext>
                </a:extLst>
              </a:tr>
              <a:tr h="18648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보안 암호의 수명 주기를 중앙에서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AWS Secretes Manager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10482"/>
                  </a:ext>
                </a:extLst>
              </a:tr>
              <a:tr h="186484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규정 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AWS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규정 준수 보고서에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온디멘드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방식으로 액세스하도록 무료로 제공되는 셀프서비스 포털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AWS Artifact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960019"/>
                  </a:ext>
                </a:extLst>
              </a:tr>
              <a:tr h="18648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AWS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사용량을 지속적으로 감사하여 위험 및 규정 준수 평가를 최소화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AWS Audit Manager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134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813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413</Words>
  <Application>Microsoft Office PowerPoint</Application>
  <PresentationFormat>와이드스크린</PresentationFormat>
  <Paragraphs>75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명재환(Jaehwan Myeong)</dc:creator>
  <cp:lastModifiedBy>명재환(Jaehwan Myeong)</cp:lastModifiedBy>
  <cp:revision>1</cp:revision>
  <dcterms:created xsi:type="dcterms:W3CDTF">2024-06-07T04:40:12Z</dcterms:created>
  <dcterms:modified xsi:type="dcterms:W3CDTF">2024-06-07T05:06:31Z</dcterms:modified>
</cp:coreProperties>
</file>