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94630" autoAdjust="0"/>
  </p:normalViewPr>
  <p:slideViewPr>
    <p:cSldViewPr snapToGrid="0">
      <p:cViewPr varScale="1">
        <p:scale>
          <a:sx n="110" d="100"/>
          <a:sy n="110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B1734-1F95-4700-8BA8-B9C64F0F9B2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B46E8-54DF-412D-8C1B-F86CEEF99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0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0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999" y="128054"/>
            <a:ext cx="11768667" cy="49001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999" y="750360"/>
            <a:ext cx="11768667" cy="542660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37071" y="6356350"/>
            <a:ext cx="2743200" cy="365125"/>
          </a:xfrm>
        </p:spPr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79473" y="6356350"/>
            <a:ext cx="2743200" cy="365125"/>
          </a:xfrm>
        </p:spPr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8421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3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3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6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8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1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4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FB2D-0E63-4ECC-8746-7B12BE307DA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0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786</a:t>
            </a:r>
            <a:r>
              <a:rPr lang="en-US" altLang="ko-KR" dirty="0" smtClean="0"/>
              <a:t>.</a:t>
            </a:r>
            <a:r>
              <a:rPr lang="ko-KR" altLang="en-US" smtClean="0"/>
              <a:t>할수 있다</a:t>
            </a:r>
            <a:r>
              <a:rPr lang="en-US" altLang="ko-KR" dirty="0" smtClean="0"/>
              <a:t>.</a:t>
            </a:r>
            <a:r>
              <a:rPr lang="ko-KR" altLang="en-US" smtClean="0"/>
              <a:t>퀸트 투자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95647"/>
          </a:xfrm>
        </p:spPr>
        <p:txBody>
          <a:bodyPr>
            <a:noAutofit/>
          </a:bodyPr>
          <a:lstStyle/>
          <a:p>
            <a:pPr algn="l"/>
            <a:r>
              <a:rPr lang="en-US" altLang="ko-KR" dirty="0" smtClean="0"/>
              <a:t>-</a:t>
            </a:r>
            <a:r>
              <a:rPr lang="ko-KR" altLang="en-US" smtClean="0"/>
              <a:t>강환국 지음</a:t>
            </a:r>
            <a:endParaRPr lang="en-US" altLang="ko-KR" dirty="0"/>
          </a:p>
          <a:p>
            <a:pPr algn="l"/>
            <a:r>
              <a:rPr lang="en-US" altLang="ko-KR" dirty="0" smtClean="0"/>
              <a:t>- Email : christianneum@naver.com</a:t>
            </a:r>
          </a:p>
        </p:txBody>
      </p:sp>
    </p:spTree>
    <p:extLst>
      <p:ext uri="{BB962C8B-B14F-4D97-AF65-F5344CB8AC3E}">
        <p14:creationId xmlns:p14="http://schemas.microsoft.com/office/powerpoint/2010/main" val="46762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머리말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</a:t>
            </a:r>
            <a:r>
              <a:rPr lang="en-US" altLang="ko-KR" dirty="0"/>
              <a:t> </a:t>
            </a:r>
            <a:r>
              <a:rPr lang="ko-KR" altLang="en-US" smtClean="0"/>
              <a:t>마법공식 </a:t>
            </a:r>
            <a:r>
              <a:rPr lang="en-US" altLang="ko-KR" dirty="0" smtClean="0"/>
              <a:t>: </a:t>
            </a:r>
            <a:r>
              <a:rPr lang="ko-KR" altLang="en-US" smtClean="0"/>
              <a:t>자본 수익률이 높은 종목 매수</a:t>
            </a:r>
            <a:r>
              <a:rPr lang="en-US" altLang="ko-KR" dirty="0" smtClean="0"/>
              <a:t>( </a:t>
            </a:r>
            <a:r>
              <a:rPr lang="ko-KR" altLang="en-US" smtClean="0"/>
              <a:t>고 </a:t>
            </a:r>
            <a:r>
              <a:rPr lang="en-US" altLang="ko-KR" dirty="0" smtClean="0"/>
              <a:t>ROE)</a:t>
            </a:r>
            <a:r>
              <a:rPr lang="ko-KR" altLang="en-US" smtClean="0"/>
              <a:t> </a:t>
            </a:r>
            <a:r>
              <a:rPr lang="en-US" altLang="ko-KR" dirty="0" smtClean="0"/>
              <a:t>+ GP/A  </a:t>
            </a:r>
            <a:r>
              <a:rPr lang="ko-KR" altLang="en-US" smtClean="0"/>
              <a:t>활용</a:t>
            </a:r>
            <a:r>
              <a:rPr lang="en-US" altLang="ko-KR" dirty="0" smtClean="0">
                <a:sym typeface="Wingdings" panose="05000000000000000000" pitchFamily="2" charset="2"/>
              </a:rPr>
              <a:t> ( </a:t>
            </a:r>
            <a:r>
              <a:rPr lang="ko-KR" altLang="en-US" smtClean="0">
                <a:sym typeface="Wingdings" panose="05000000000000000000" pitchFamily="2" charset="2"/>
              </a:rPr>
              <a:t>매출총이익 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smtClean="0">
                <a:sym typeface="Wingdings" panose="05000000000000000000" pitchFamily="2" charset="2"/>
              </a:rPr>
              <a:t>총자산  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과거에 우수한 투자전략이라 하더라도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미래에는 장담할 수 없다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하나의 전략이 누구에게나 최선의 투자전략이라고 할 수  없다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SNEK</a:t>
            </a:r>
            <a:r>
              <a:rPr lang="ko-KR" altLang="en-US" smtClean="0">
                <a:sym typeface="Wingdings" panose="05000000000000000000" pitchFamily="2" charset="2"/>
              </a:rPr>
              <a:t>의 건설적인 </a:t>
            </a:r>
            <a:r>
              <a:rPr lang="en-US" altLang="ko-KR" dirty="0" smtClean="0">
                <a:sym typeface="Wingdings" panose="05000000000000000000" pitchFamily="2" charset="2"/>
              </a:rPr>
              <a:t>feedback</a:t>
            </a:r>
            <a:r>
              <a:rPr lang="ko-KR" altLang="en-US" smtClean="0">
                <a:sym typeface="Wingdings" panose="05000000000000000000" pitchFamily="2" charset="2"/>
              </a:rPr>
              <a:t>이 도움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투자 전략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smtClean="0"/>
              <a:t>공격형</a:t>
            </a:r>
            <a:r>
              <a:rPr lang="en-US" altLang="ko-KR" dirty="0" smtClean="0"/>
              <a:t>, </a:t>
            </a:r>
            <a:r>
              <a:rPr lang="ko-KR" altLang="en-US" smtClean="0"/>
              <a:t>방어형</a:t>
            </a:r>
            <a:r>
              <a:rPr lang="en-US" altLang="ko-KR" dirty="0" smtClean="0"/>
              <a:t>, </a:t>
            </a:r>
            <a:r>
              <a:rPr lang="ko-KR" altLang="en-US" smtClean="0"/>
              <a:t>밸류</a:t>
            </a:r>
            <a:r>
              <a:rPr lang="en-US" altLang="ko-KR" dirty="0" smtClean="0"/>
              <a:t>(</a:t>
            </a:r>
            <a:r>
              <a:rPr lang="ko-KR" altLang="en-US" smtClean="0"/>
              <a:t>가치 투자</a:t>
            </a:r>
            <a:r>
              <a:rPr lang="en-US" altLang="ko-KR" dirty="0" smtClean="0"/>
              <a:t>), </a:t>
            </a:r>
            <a:r>
              <a:rPr lang="ko-KR" altLang="en-US" smtClean="0"/>
              <a:t>퀄리티</a:t>
            </a:r>
            <a:r>
              <a:rPr lang="en-US" altLang="ko-KR" dirty="0" smtClean="0"/>
              <a:t>(</a:t>
            </a:r>
            <a:r>
              <a:rPr lang="ko-KR" altLang="en-US" smtClean="0"/>
              <a:t>우량주 투자</a:t>
            </a:r>
            <a:r>
              <a:rPr lang="en-US" altLang="ko-KR" dirty="0" smtClean="0"/>
              <a:t>),  </a:t>
            </a:r>
            <a:r>
              <a:rPr lang="ko-KR" altLang="en-US" smtClean="0"/>
              <a:t>모멘텀</a:t>
            </a:r>
            <a:r>
              <a:rPr lang="en-US" altLang="ko-KR" dirty="0" smtClean="0"/>
              <a:t>(</a:t>
            </a:r>
            <a:r>
              <a:rPr lang="ko-KR" altLang="en-US" smtClean="0"/>
              <a:t>추세투자</a:t>
            </a:r>
            <a:r>
              <a:rPr lang="en-US" altLang="ko-KR" dirty="0" smtClean="0"/>
              <a:t>), </a:t>
            </a:r>
            <a:r>
              <a:rPr lang="ko-KR" altLang="en-US" smtClean="0"/>
              <a:t>자산배분</a:t>
            </a:r>
            <a:r>
              <a:rPr lang="en-US" altLang="ko-KR" dirty="0" smtClean="0"/>
              <a:t>(</a:t>
            </a:r>
            <a:r>
              <a:rPr lang="ko-KR" altLang="en-US" smtClean="0"/>
              <a:t>주식</a:t>
            </a:r>
            <a:r>
              <a:rPr lang="en-US" altLang="ko-KR" dirty="0" smtClean="0"/>
              <a:t>,</a:t>
            </a:r>
            <a:r>
              <a:rPr lang="ko-KR" altLang="en-US" smtClean="0"/>
              <a:t>채권</a:t>
            </a:r>
            <a:r>
              <a:rPr lang="en-US" altLang="ko-KR" dirty="0" smtClean="0"/>
              <a:t>,</a:t>
            </a:r>
            <a:r>
              <a:rPr lang="ko-KR" altLang="en-US" smtClean="0"/>
              <a:t>현금</a:t>
            </a:r>
            <a:r>
              <a:rPr lang="en-US" altLang="ko-KR" dirty="0" smtClean="0"/>
              <a:t>), </a:t>
            </a:r>
            <a:r>
              <a:rPr lang="ko-KR" altLang="en-US" smtClean="0"/>
              <a:t>콤보전략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797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핵심개념 정리</a:t>
            </a:r>
            <a:endParaRPr lang="ko-KR" altLang="en-US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</a:t>
            </a:r>
            <a:r>
              <a:rPr lang="en-US" altLang="ko-KR" dirty="0"/>
              <a:t> </a:t>
            </a:r>
            <a:r>
              <a:rPr lang="ko-KR" altLang="en-US" smtClean="0"/>
              <a:t>마법공식 </a:t>
            </a:r>
            <a:r>
              <a:rPr lang="en-US" altLang="ko-KR" dirty="0" smtClean="0"/>
              <a:t>: </a:t>
            </a:r>
            <a:r>
              <a:rPr lang="ko-KR" altLang="en-US" smtClean="0"/>
              <a:t>자본 수익률이 높은 종목 매수</a:t>
            </a:r>
            <a:r>
              <a:rPr lang="en-US" altLang="ko-KR" dirty="0" smtClean="0"/>
              <a:t>( </a:t>
            </a:r>
            <a:r>
              <a:rPr lang="ko-KR" altLang="en-US" smtClean="0"/>
              <a:t>고 </a:t>
            </a:r>
            <a:r>
              <a:rPr lang="en-US" altLang="ko-KR" dirty="0" smtClean="0"/>
              <a:t>ROE)</a:t>
            </a:r>
            <a:r>
              <a:rPr lang="ko-KR" altLang="en-US" smtClean="0"/>
              <a:t> </a:t>
            </a:r>
            <a:r>
              <a:rPr lang="en-US" altLang="ko-KR" dirty="0" smtClean="0"/>
              <a:t>+ GP/A  </a:t>
            </a:r>
            <a:r>
              <a:rPr lang="ko-KR" altLang="en-US" smtClean="0"/>
              <a:t>활용</a:t>
            </a:r>
            <a:r>
              <a:rPr lang="en-US" altLang="ko-KR" dirty="0" smtClean="0">
                <a:sym typeface="Wingdings" panose="05000000000000000000" pitchFamily="2" charset="2"/>
              </a:rPr>
              <a:t> ( </a:t>
            </a:r>
            <a:r>
              <a:rPr lang="ko-KR" altLang="en-US" smtClean="0">
                <a:sym typeface="Wingdings" panose="05000000000000000000" pitchFamily="2" charset="2"/>
              </a:rPr>
              <a:t>매출총이익 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smtClean="0">
                <a:sym typeface="Wingdings" panose="05000000000000000000" pitchFamily="2" charset="2"/>
              </a:rPr>
              <a:t>총자산  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과거에 우수한 투자전략이라 하더라도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미래에는 장담할 수 없다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하나의 전략이 누구에게나 최선의 투자전략이라고 할 수  없다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SNEK</a:t>
            </a:r>
            <a:r>
              <a:rPr lang="ko-KR" altLang="en-US" smtClean="0">
                <a:sym typeface="Wingdings" panose="05000000000000000000" pitchFamily="2" charset="2"/>
              </a:rPr>
              <a:t>의 건설적인 </a:t>
            </a:r>
            <a:r>
              <a:rPr lang="en-US" altLang="ko-KR" dirty="0" smtClean="0">
                <a:sym typeface="Wingdings" panose="05000000000000000000" pitchFamily="2" charset="2"/>
              </a:rPr>
              <a:t>feedback</a:t>
            </a:r>
            <a:r>
              <a:rPr lang="ko-KR" altLang="en-US" smtClean="0">
                <a:sym typeface="Wingdings" panose="05000000000000000000" pitchFamily="2" charset="2"/>
              </a:rPr>
              <a:t>이 도움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투자 전략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smtClean="0"/>
              <a:t>공격형</a:t>
            </a:r>
            <a:r>
              <a:rPr lang="en-US" altLang="ko-KR" dirty="0" smtClean="0"/>
              <a:t>, </a:t>
            </a:r>
            <a:r>
              <a:rPr lang="ko-KR" altLang="en-US" smtClean="0"/>
              <a:t>방어형</a:t>
            </a:r>
            <a:r>
              <a:rPr lang="en-US" altLang="ko-KR" dirty="0" smtClean="0"/>
              <a:t>, </a:t>
            </a:r>
            <a:r>
              <a:rPr lang="ko-KR" altLang="en-US" smtClean="0"/>
              <a:t>밸류</a:t>
            </a:r>
            <a:r>
              <a:rPr lang="en-US" altLang="ko-KR" dirty="0" smtClean="0"/>
              <a:t>(</a:t>
            </a:r>
            <a:r>
              <a:rPr lang="ko-KR" altLang="en-US" smtClean="0"/>
              <a:t>가치 투자</a:t>
            </a:r>
            <a:r>
              <a:rPr lang="en-US" altLang="ko-KR" dirty="0" smtClean="0"/>
              <a:t>), </a:t>
            </a:r>
            <a:r>
              <a:rPr lang="ko-KR" altLang="en-US" smtClean="0"/>
              <a:t>퀄리티</a:t>
            </a:r>
            <a:r>
              <a:rPr lang="en-US" altLang="ko-KR" dirty="0" smtClean="0"/>
              <a:t>(</a:t>
            </a:r>
            <a:r>
              <a:rPr lang="ko-KR" altLang="en-US" smtClean="0"/>
              <a:t>우량주 투자</a:t>
            </a:r>
            <a:r>
              <a:rPr lang="en-US" altLang="ko-KR" dirty="0" smtClean="0"/>
              <a:t>),  </a:t>
            </a:r>
            <a:r>
              <a:rPr lang="ko-KR" altLang="en-US" smtClean="0"/>
              <a:t>모멘텀</a:t>
            </a:r>
            <a:r>
              <a:rPr lang="en-US" altLang="ko-KR" dirty="0" smtClean="0"/>
              <a:t>(</a:t>
            </a:r>
            <a:r>
              <a:rPr lang="ko-KR" altLang="en-US" smtClean="0"/>
              <a:t>추세투자</a:t>
            </a:r>
            <a:r>
              <a:rPr lang="en-US" altLang="ko-KR" dirty="0" smtClean="0"/>
              <a:t>), </a:t>
            </a:r>
            <a:r>
              <a:rPr lang="ko-KR" altLang="en-US" smtClean="0"/>
              <a:t>자산배분</a:t>
            </a:r>
            <a:r>
              <a:rPr lang="en-US" altLang="ko-KR" dirty="0" smtClean="0"/>
              <a:t>(</a:t>
            </a:r>
            <a:r>
              <a:rPr lang="ko-KR" altLang="en-US" smtClean="0"/>
              <a:t>주식</a:t>
            </a:r>
            <a:r>
              <a:rPr lang="en-US" altLang="ko-KR" dirty="0" smtClean="0"/>
              <a:t>,</a:t>
            </a:r>
            <a:r>
              <a:rPr lang="ko-KR" altLang="en-US" smtClean="0"/>
              <a:t>채권</a:t>
            </a:r>
            <a:r>
              <a:rPr lang="en-US" altLang="ko-KR" dirty="0" smtClean="0"/>
              <a:t>,</a:t>
            </a:r>
            <a:r>
              <a:rPr lang="ko-KR" altLang="en-US" smtClean="0"/>
              <a:t>현금</a:t>
            </a:r>
            <a:r>
              <a:rPr lang="en-US" altLang="ko-KR" dirty="0" smtClean="0"/>
              <a:t>), </a:t>
            </a:r>
            <a:r>
              <a:rPr lang="ko-KR" altLang="en-US" smtClean="0"/>
              <a:t>콤보전략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74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171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786.할수 있다.퀸트 투자</vt:lpstr>
      <vt:lpstr>머리말</vt:lpstr>
      <vt:lpstr>핵심개념 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301.문병로교수의 메트릭스튜디오</dc:title>
  <dc:creator>최재혁</dc:creator>
  <cp:lastModifiedBy>최재혁</cp:lastModifiedBy>
  <cp:revision>117</cp:revision>
  <dcterms:created xsi:type="dcterms:W3CDTF">2015-09-19T21:42:22Z</dcterms:created>
  <dcterms:modified xsi:type="dcterms:W3CDTF">2017-12-03T06:28:08Z</dcterms:modified>
</cp:coreProperties>
</file>