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  <p:sldId id="265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94630" autoAdjust="0"/>
  </p:normalViewPr>
  <p:slideViewPr>
    <p:cSldViewPr snapToGrid="0">
      <p:cViewPr varScale="1">
        <p:scale>
          <a:sx n="106" d="100"/>
          <a:sy n="106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5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84213"/>
            <a:ext cx="990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6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9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7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4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41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4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FB2D-0E63-4ECC-8746-7B12BE307DA4}" type="datetimeFigureOut">
              <a:rPr lang="ko-KR" altLang="en-US" smtClean="0"/>
              <a:t>2015-11-22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564E-07EA-4D05-962B-D0E6EB548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6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RAmB5K-2GLvtaXcH9GCy-A" TargetMode="External"/><Relationship Id="rId2" Type="http://schemas.openxmlformats.org/officeDocument/2006/relationships/hyperlink" Target="https://www.youtube.com/watch?v=aVId8KMsdU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altLang="ko-KR" dirty="0"/>
              <a:t>Neural network tutorial: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 </a:t>
            </a:r>
            <a:r>
              <a:rPr lang="en-US" altLang="ko-KR" dirty="0"/>
              <a:t>back-propagation algorithm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58779"/>
            <a:ext cx="6858000" cy="1646735"/>
          </a:xfrm>
        </p:spPr>
        <p:txBody>
          <a:bodyPr>
            <a:noAutofit/>
          </a:bodyPr>
          <a:lstStyle/>
          <a:p>
            <a:pPr algn="l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www.youtube.com/watch?v=aVId8KMsdUU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By </a:t>
            </a:r>
            <a:r>
              <a:rPr lang="en-US" altLang="ko-KR" dirty="0">
                <a:hlinkClick r:id="rId3"/>
              </a:rPr>
              <a:t>Ryan Harris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6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idx="1"/>
          </p:nvPr>
        </p:nvSpPr>
        <p:spPr>
          <a:xfrm>
            <a:off x="291074" y="306107"/>
            <a:ext cx="9350467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The neuron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The sigmoid equation is what is typically used as a transfer function between neurons. It is similar to the step function,  but is continuous and differentiable.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Sigmoid Function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 One useful property of this transfer function is the simplicity of computing it’s derivative.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sym typeface="Wingdings" panose="05000000000000000000" pitchFamily="2" charset="2"/>
              </a:rPr>
              <a:t>      Let’s do that now ……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pic>
        <p:nvPicPr>
          <p:cNvPr id="1028" name="Picture 4" descr="http://social.technet.microsoft.com/wiki/resized-image.ashx/__size/550x0/__key/communityserver-wikis-components-files/00-00-00-00-05/8176.sigmoid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60" y="3690088"/>
            <a:ext cx="52387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246973" y="3881220"/>
                <a:ext cx="1775101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973" y="3881220"/>
                <a:ext cx="1775101" cy="5695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9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5"/>
          <p:cNvSpPr>
            <a:spLocks noGrp="1"/>
          </p:cNvSpPr>
          <p:nvPr>
            <p:ph idx="1"/>
          </p:nvPr>
        </p:nvSpPr>
        <p:spPr>
          <a:xfrm>
            <a:off x="291074" y="306107"/>
            <a:ext cx="9350467" cy="46051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The derivative of the sigmoid transfer function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pic>
        <p:nvPicPr>
          <p:cNvPr id="2056" name="Picture 8" descr="sigmoid func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27" y="2892613"/>
            <a:ext cx="3868078" cy="248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63157" y="1128784"/>
                <a:ext cx="1775101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7" y="1128784"/>
                <a:ext cx="1775101" cy="5695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27812" y="1905049"/>
                <a:ext cx="1917961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2" y="1905049"/>
                <a:ext cx="1917961" cy="5312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141844" y="2609932"/>
                <a:ext cx="1443407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44" y="2609932"/>
                <a:ext cx="1443407" cy="5824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46468" y="3362681"/>
                <a:ext cx="184185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68" y="3362681"/>
                <a:ext cx="1841850" cy="5866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46468" y="4136393"/>
                <a:ext cx="282109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68" y="4136393"/>
                <a:ext cx="2821093" cy="586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127711" y="5032411"/>
                <a:ext cx="1751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11" y="5032411"/>
                <a:ext cx="175169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45" t="-4444" r="-1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127711" y="5529124"/>
                <a:ext cx="1499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11" y="5529124"/>
                <a:ext cx="14995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33" t="-2222" r="-5285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8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5"/>
          <p:cNvSpPr>
            <a:spLocks noGrp="1"/>
          </p:cNvSpPr>
          <p:nvPr>
            <p:ph idx="1"/>
          </p:nvPr>
        </p:nvSpPr>
        <p:spPr>
          <a:xfrm>
            <a:off x="291075" y="306107"/>
            <a:ext cx="2573048" cy="46051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Single input neuron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16" name="내용 개체 틀 15"/>
          <p:cNvSpPr txBox="1">
            <a:spLocks/>
          </p:cNvSpPr>
          <p:nvPr/>
        </p:nvSpPr>
        <p:spPr>
          <a:xfrm>
            <a:off x="147814" y="4316128"/>
            <a:ext cx="9350467" cy="10967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In the above figure (2) you can see a diagram representing a single neuron with only a single input.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The equation defining the </a:t>
            </a:r>
            <a:r>
              <a:rPr lang="en-US" altLang="ko-KR" sz="1800" dirty="0" err="1" smtClean="0"/>
              <a:t>fiqure</a:t>
            </a:r>
            <a:r>
              <a:rPr lang="en-US" altLang="ko-KR" sz="1800" dirty="0" smtClean="0"/>
              <a:t> is :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sp>
        <p:nvSpPr>
          <p:cNvPr id="18" name="내용 개체 틀 15"/>
          <p:cNvSpPr txBox="1">
            <a:spLocks/>
          </p:cNvSpPr>
          <p:nvPr/>
        </p:nvSpPr>
        <p:spPr>
          <a:xfrm>
            <a:off x="2308249" y="3594374"/>
            <a:ext cx="3467861" cy="34163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 smtClean="0"/>
              <a:t>Fiqure</a:t>
            </a:r>
            <a:r>
              <a:rPr lang="en-US" altLang="ko-KR" sz="1800" dirty="0" smtClean="0"/>
              <a:t> 2 : A Single-Input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타원 1"/>
              <p:cNvSpPr/>
              <p:nvPr/>
            </p:nvSpPr>
            <p:spPr>
              <a:xfrm>
                <a:off x="3485585" y="2734144"/>
                <a:ext cx="796705" cy="787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타원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85" y="2734144"/>
                <a:ext cx="796705" cy="78765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>
            <a:stCxn id="2" idx="6"/>
          </p:cNvCxnSpPr>
          <p:nvPr/>
        </p:nvCxnSpPr>
        <p:spPr>
          <a:xfrm flipV="1">
            <a:off x="4282290" y="3123443"/>
            <a:ext cx="742384" cy="4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" idx="2"/>
          </p:cNvCxnSpPr>
          <p:nvPr/>
        </p:nvCxnSpPr>
        <p:spPr>
          <a:xfrm flipV="1">
            <a:off x="2716041" y="3127970"/>
            <a:ext cx="7695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24674" y="2938777"/>
                <a:ext cx="5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674" y="2938777"/>
                <a:ext cx="56131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820155" y="2749793"/>
                <a:ext cx="5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55" y="2749793"/>
                <a:ext cx="56131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206782" y="2941040"/>
                <a:ext cx="5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82" y="2941040"/>
                <a:ext cx="56131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073651" y="5529124"/>
                <a:ext cx="1646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𝜉𝜔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651" y="5529124"/>
                <a:ext cx="164622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44" t="-2222" r="-4815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>
            <a:endCxn id="2" idx="0"/>
          </p:cNvCxnSpPr>
          <p:nvPr/>
        </p:nvCxnSpPr>
        <p:spPr>
          <a:xfrm flipH="1">
            <a:off x="3883938" y="1945102"/>
            <a:ext cx="16418" cy="78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611489" y="1501856"/>
                <a:ext cx="5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489" y="1501856"/>
                <a:ext cx="5613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1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5"/>
          <p:cNvSpPr>
            <a:spLocks noGrp="1"/>
          </p:cNvSpPr>
          <p:nvPr>
            <p:ph idx="1"/>
          </p:nvPr>
        </p:nvSpPr>
        <p:spPr>
          <a:xfrm>
            <a:off x="291075" y="306107"/>
            <a:ext cx="2573048" cy="46051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Multiple</a:t>
            </a:r>
            <a:r>
              <a:rPr lang="en-US" altLang="ko-KR" sz="2000" dirty="0" smtClean="0"/>
              <a:t> input neuron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16" name="내용 개체 틀 15"/>
          <p:cNvSpPr txBox="1">
            <a:spLocks/>
          </p:cNvSpPr>
          <p:nvPr/>
        </p:nvSpPr>
        <p:spPr>
          <a:xfrm>
            <a:off x="147814" y="4316128"/>
            <a:ext cx="9350467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Figure (3) is the diagram representing the following equation.</a:t>
            </a:r>
          </a:p>
        </p:txBody>
      </p:sp>
      <p:sp>
        <p:nvSpPr>
          <p:cNvPr id="18" name="내용 개체 틀 15"/>
          <p:cNvSpPr txBox="1">
            <a:spLocks/>
          </p:cNvSpPr>
          <p:nvPr/>
        </p:nvSpPr>
        <p:spPr>
          <a:xfrm>
            <a:off x="2308249" y="3594374"/>
            <a:ext cx="3938641" cy="34163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 smtClean="0"/>
              <a:t>Fiqure</a:t>
            </a:r>
            <a:r>
              <a:rPr lang="en-US" altLang="ko-KR" sz="1800" dirty="0" smtClean="0"/>
              <a:t> 3 : A Multiple-Input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타원 1"/>
              <p:cNvSpPr/>
              <p:nvPr/>
            </p:nvSpPr>
            <p:spPr>
              <a:xfrm>
                <a:off x="3485585" y="2115192"/>
                <a:ext cx="796705" cy="7876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타원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85" y="2115192"/>
                <a:ext cx="796705" cy="78765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>
            <a:stCxn id="2" idx="6"/>
          </p:cNvCxnSpPr>
          <p:nvPr/>
        </p:nvCxnSpPr>
        <p:spPr>
          <a:xfrm flipV="1">
            <a:off x="4282290" y="2504491"/>
            <a:ext cx="742384" cy="4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716041" y="2509018"/>
            <a:ext cx="7695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24674" y="2319825"/>
                <a:ext cx="5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674" y="2319825"/>
                <a:ext cx="56131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735279" y="1714979"/>
                <a:ext cx="5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279" y="1714979"/>
                <a:ext cx="56131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588276" y="5238094"/>
                <a:ext cx="3516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76" y="5238094"/>
                <a:ext cx="351666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10" t="-2174" r="-208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>
            <a:endCxn id="2" idx="0"/>
          </p:cNvCxnSpPr>
          <p:nvPr/>
        </p:nvCxnSpPr>
        <p:spPr>
          <a:xfrm flipH="1">
            <a:off x="3883938" y="1326150"/>
            <a:ext cx="16418" cy="789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611489" y="882904"/>
                <a:ext cx="5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489" y="882904"/>
                <a:ext cx="56131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원호 2"/>
          <p:cNvSpPr/>
          <p:nvPr/>
        </p:nvSpPr>
        <p:spPr>
          <a:xfrm>
            <a:off x="1863175" y="2055616"/>
            <a:ext cx="1692154" cy="337116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flipV="1">
            <a:off x="1869964" y="2676924"/>
            <a:ext cx="1692154" cy="337116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758624" y="2165496"/>
                <a:ext cx="5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624" y="2165496"/>
                <a:ext cx="56131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743201" y="2644708"/>
                <a:ext cx="5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2644708"/>
                <a:ext cx="56131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34808" y="1878407"/>
                <a:ext cx="469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08" y="1878407"/>
                <a:ext cx="46964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89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296897" y="2331078"/>
                <a:ext cx="5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97" y="2331078"/>
                <a:ext cx="56131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307619" y="2783749"/>
                <a:ext cx="5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619" y="2783749"/>
                <a:ext cx="561315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4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5"/>
          <p:cNvSpPr>
            <a:spLocks noGrp="1"/>
          </p:cNvSpPr>
          <p:nvPr>
            <p:ph idx="1"/>
          </p:nvPr>
        </p:nvSpPr>
        <p:spPr>
          <a:xfrm>
            <a:off x="291075" y="306107"/>
            <a:ext cx="2573048" cy="46051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A neural network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18" name="내용 개체 틀 15"/>
          <p:cNvSpPr txBox="1">
            <a:spLocks/>
          </p:cNvSpPr>
          <p:nvPr/>
        </p:nvSpPr>
        <p:spPr>
          <a:xfrm>
            <a:off x="3381648" y="5190181"/>
            <a:ext cx="3938641" cy="34163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 smtClean="0"/>
              <a:t>Fiqure</a:t>
            </a:r>
            <a:r>
              <a:rPr lang="en-US" altLang="ko-KR" sz="1800" dirty="0" smtClean="0"/>
              <a:t> 3 : A neural network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25321" y="2147136"/>
            <a:ext cx="356327" cy="389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25321" y="3038787"/>
            <a:ext cx="356327" cy="389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632245" y="1701311"/>
            <a:ext cx="389964" cy="44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632245" y="2592962"/>
            <a:ext cx="389964" cy="44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632245" y="3484613"/>
            <a:ext cx="389964" cy="44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272806" y="2592962"/>
            <a:ext cx="389964" cy="445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9827" y="1353760"/>
            <a:ext cx="847165" cy="3052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376760" y="1353760"/>
            <a:ext cx="847165" cy="3052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044205" y="1353760"/>
            <a:ext cx="847165" cy="3052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25321" y="4123854"/>
            <a:ext cx="35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I</a:t>
            </a:r>
            <a:endParaRPr lang="ko-KR" alt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4665882" y="4151880"/>
            <a:ext cx="35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6329995" y="4123854"/>
            <a:ext cx="356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K</a:t>
            </a:r>
            <a:endParaRPr lang="ko-KR" altLang="en-US" sz="3600" dirty="0"/>
          </a:p>
        </p:txBody>
      </p:sp>
      <p:cxnSp>
        <p:nvCxnSpPr>
          <p:cNvPr id="12" name="직선 화살표 연결선 11"/>
          <p:cNvCxnSpPr>
            <a:stCxn id="5" idx="3"/>
            <a:endCxn id="6" idx="2"/>
          </p:cNvCxnSpPr>
          <p:nvPr/>
        </p:nvCxnSpPr>
        <p:spPr>
          <a:xfrm flipV="1">
            <a:off x="3381648" y="1924224"/>
            <a:ext cx="1250597" cy="417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1" idx="3"/>
            <a:endCxn id="26" idx="2"/>
          </p:cNvCxnSpPr>
          <p:nvPr/>
        </p:nvCxnSpPr>
        <p:spPr>
          <a:xfrm>
            <a:off x="3381648" y="3233770"/>
            <a:ext cx="1250597" cy="473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5" idx="3"/>
            <a:endCxn id="24" idx="2"/>
          </p:cNvCxnSpPr>
          <p:nvPr/>
        </p:nvCxnSpPr>
        <p:spPr>
          <a:xfrm>
            <a:off x="3381648" y="2342119"/>
            <a:ext cx="1250597" cy="473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1" idx="3"/>
            <a:endCxn id="24" idx="2"/>
          </p:cNvCxnSpPr>
          <p:nvPr/>
        </p:nvCxnSpPr>
        <p:spPr>
          <a:xfrm flipV="1">
            <a:off x="3381648" y="2815875"/>
            <a:ext cx="1250597" cy="417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5" idx="3"/>
            <a:endCxn id="26" idx="2"/>
          </p:cNvCxnSpPr>
          <p:nvPr/>
        </p:nvCxnSpPr>
        <p:spPr>
          <a:xfrm>
            <a:off x="3381648" y="2342119"/>
            <a:ext cx="1250597" cy="1365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1" idx="3"/>
            <a:endCxn id="6" idx="2"/>
          </p:cNvCxnSpPr>
          <p:nvPr/>
        </p:nvCxnSpPr>
        <p:spPr>
          <a:xfrm flipV="1">
            <a:off x="3381648" y="1924224"/>
            <a:ext cx="1250597" cy="1309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6" idx="6"/>
            <a:endCxn id="30" idx="2"/>
          </p:cNvCxnSpPr>
          <p:nvPr/>
        </p:nvCxnSpPr>
        <p:spPr>
          <a:xfrm>
            <a:off x="5022209" y="1924224"/>
            <a:ext cx="1250597" cy="891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4" idx="6"/>
            <a:endCxn id="30" idx="2"/>
          </p:cNvCxnSpPr>
          <p:nvPr/>
        </p:nvCxnSpPr>
        <p:spPr>
          <a:xfrm>
            <a:off x="5022209" y="2815875"/>
            <a:ext cx="1250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6" idx="6"/>
            <a:endCxn id="30" idx="2"/>
          </p:cNvCxnSpPr>
          <p:nvPr/>
        </p:nvCxnSpPr>
        <p:spPr>
          <a:xfrm flipV="1">
            <a:off x="5022209" y="2815875"/>
            <a:ext cx="1250597" cy="891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5"/>
          <p:cNvSpPr>
            <a:spLocks noGrp="1"/>
          </p:cNvSpPr>
          <p:nvPr>
            <p:ph idx="1"/>
          </p:nvPr>
        </p:nvSpPr>
        <p:spPr>
          <a:xfrm>
            <a:off x="291074" y="306107"/>
            <a:ext cx="9350467" cy="67166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The back propagation algorithm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15"/>
              <p:cNvSpPr txBox="1">
                <a:spLocks/>
              </p:cNvSpPr>
              <p:nvPr/>
            </p:nvSpPr>
            <p:spPr>
              <a:xfrm>
                <a:off x="291074" y="1238614"/>
                <a:ext cx="9350467" cy="43513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800" dirty="0" smtClean="0"/>
                  <a:t>Notation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ko-KR" sz="1800" b="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sz="1800" b="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ko-KR" sz="1800" b="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ko-KR" sz="18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ko-KR" sz="18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800" dirty="0" smtClean="0"/>
              </a:p>
            </p:txBody>
          </p:sp>
        </mc:Choice>
        <mc:Fallback>
          <p:sp>
            <p:nvSpPr>
              <p:cNvPr id="6" name="내용 개체 틀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4" y="1238614"/>
                <a:ext cx="9350467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587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0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5"/>
          <p:cNvSpPr>
            <a:spLocks noGrp="1"/>
          </p:cNvSpPr>
          <p:nvPr>
            <p:ph idx="1"/>
          </p:nvPr>
        </p:nvSpPr>
        <p:spPr>
          <a:xfrm>
            <a:off x="291074" y="306107"/>
            <a:ext cx="9350467" cy="67166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The error calculation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15"/>
              <p:cNvSpPr txBox="1">
                <a:spLocks/>
              </p:cNvSpPr>
              <p:nvPr/>
            </p:nvSpPr>
            <p:spPr>
              <a:xfrm>
                <a:off x="291074" y="1238614"/>
                <a:ext cx="9350467" cy="9801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800" dirty="0" smtClean="0"/>
                  <a:t>Given a set of training data points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 smtClean="0"/>
                  <a:t>and output layer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sz="1800" dirty="0" smtClean="0"/>
                  <a:t>We can write the error as </a:t>
                </a:r>
              </a:p>
            </p:txBody>
          </p:sp>
        </mc:Choice>
        <mc:Fallback>
          <p:sp>
            <p:nvSpPr>
              <p:cNvPr id="6" name="내용 개체 틀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4" y="1238614"/>
                <a:ext cx="9350467" cy="980151"/>
              </a:xfrm>
              <a:prstGeom prst="rect">
                <a:avLst/>
              </a:prstGeom>
              <a:blipFill rotWithShape="0">
                <a:blip r:embed="rId2"/>
                <a:stretch>
                  <a:fillRect l="-587" t="-49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15"/>
              <p:cNvSpPr txBox="1">
                <a:spLocks/>
              </p:cNvSpPr>
              <p:nvPr/>
            </p:nvSpPr>
            <p:spPr>
              <a:xfrm>
                <a:off x="435930" y="4235311"/>
                <a:ext cx="9350467" cy="1544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800" dirty="0" smtClean="0"/>
                  <a:t>We let the error of the network for a single training iteration be donated by E.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We want to </a:t>
                </a:r>
                <a:r>
                  <a:rPr lang="en-US" altLang="ko-KR" sz="1800" dirty="0" smtClean="0"/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800" dirty="0" smtClean="0"/>
                  <a:t>, </a:t>
                </a:r>
                <a:r>
                  <a:rPr lang="en-US" altLang="ko-KR" sz="1800" dirty="0"/>
                  <a:t>the rate of </a:t>
                </a:r>
                <a:r>
                  <a:rPr lang="en-US" altLang="ko-KR" sz="1800" dirty="0" smtClean="0"/>
                  <a:t>change </a:t>
                </a:r>
                <a:r>
                  <a:rPr lang="en-US" altLang="ko-KR" sz="1800" dirty="0"/>
                  <a:t>of the error with respect to the given connective </a:t>
                </a:r>
                <a:r>
                  <a:rPr lang="en-US" altLang="ko-KR" sz="1800" dirty="0" smtClean="0"/>
                  <a:t>weight, so </a:t>
                </a:r>
                <a:r>
                  <a:rPr lang="en-US" altLang="ko-KR" sz="1800" dirty="0"/>
                  <a:t>we can </a:t>
                </a:r>
                <a:r>
                  <a:rPr lang="en-US" altLang="ko-KR" sz="1800" dirty="0" smtClean="0"/>
                  <a:t>minimize </a:t>
                </a:r>
                <a:r>
                  <a:rPr lang="en-US" altLang="ko-KR" sz="1800" dirty="0"/>
                  <a:t>it 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Noe we consider two cases : The node is an output node , or it is in a hidden layer ...</a:t>
                </a:r>
                <a:endParaRPr lang="en-US" altLang="ko-KR" sz="1800" dirty="0" smtClean="0"/>
              </a:p>
            </p:txBody>
          </p:sp>
        </mc:Choice>
        <mc:Fallback>
          <p:sp>
            <p:nvSpPr>
              <p:cNvPr id="4" name="내용 개체 틀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0" y="4235311"/>
                <a:ext cx="9350467" cy="1544590"/>
              </a:xfrm>
              <a:prstGeom prst="rect">
                <a:avLst/>
              </a:prstGeom>
              <a:blipFill rotWithShape="0">
                <a:blip r:embed="rId3"/>
                <a:stretch>
                  <a:fillRect l="-587" t="-3953" b="-5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28527" y="2811539"/>
                <a:ext cx="3592778" cy="69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3200" dirty="0" smtClean="0"/>
                  <a:t>E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527" y="2811539"/>
                <a:ext cx="3592778" cy="695383"/>
              </a:xfrm>
              <a:prstGeom prst="rect">
                <a:avLst/>
              </a:prstGeom>
              <a:blipFill rotWithShape="0">
                <a:blip r:embed="rId4"/>
                <a:stretch>
                  <a:fillRect l="-6780" t="-2632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1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15"/>
          <p:cNvSpPr>
            <a:spLocks noGrp="1"/>
          </p:cNvSpPr>
          <p:nvPr>
            <p:ph idx="1"/>
          </p:nvPr>
        </p:nvSpPr>
        <p:spPr>
          <a:xfrm>
            <a:off x="291074" y="306107"/>
            <a:ext cx="9350467" cy="67166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Output Layer Node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19894" y="977774"/>
                <a:ext cx="2686376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94" y="977774"/>
                <a:ext cx="2686376" cy="5974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17787" y="1776190"/>
                <a:ext cx="1935210" cy="56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87" y="1776190"/>
                <a:ext cx="1935210" cy="567848"/>
              </a:xfrm>
              <a:prstGeom prst="rect">
                <a:avLst/>
              </a:prstGeom>
              <a:blipFill rotWithShape="0"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17787" y="2382778"/>
                <a:ext cx="2202719" cy="56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87" y="2382778"/>
                <a:ext cx="2202719" cy="567848"/>
              </a:xfrm>
              <a:prstGeom prst="rect">
                <a:avLst/>
              </a:prstGeom>
              <a:blipFill rotWithShape="0"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17787" y="3038054"/>
                <a:ext cx="3534557" cy="56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87" y="3038054"/>
                <a:ext cx="3534557" cy="567848"/>
              </a:xfrm>
              <a:prstGeom prst="rect">
                <a:avLst/>
              </a:prstGeom>
              <a:blipFill rotWithShape="0">
                <a:blip r:embed="rId5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17787" y="3807599"/>
                <a:ext cx="2926699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87" y="3807599"/>
                <a:ext cx="2926699" cy="266035"/>
              </a:xfrm>
              <a:prstGeom prst="rect">
                <a:avLst/>
              </a:prstGeom>
              <a:blipFill rotWithShape="0">
                <a:blip r:embed="rId6"/>
                <a:stretch>
                  <a:fillRect l="-208" r="-833" b="-27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2772</TotalTime>
  <Words>263</Words>
  <Application>Microsoft Office PowerPoint</Application>
  <PresentationFormat>A4 용지(210x297mm)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Neural network tutorial:  The back-propagation 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301.문병로교수의 메트릭스튜디오</dc:title>
  <dc:creator>최재혁</dc:creator>
  <cp:lastModifiedBy>최재혁</cp:lastModifiedBy>
  <cp:revision>101</cp:revision>
  <dcterms:created xsi:type="dcterms:W3CDTF">2015-09-19T21:42:22Z</dcterms:created>
  <dcterms:modified xsi:type="dcterms:W3CDTF">2015-11-22T14:04:40Z</dcterms:modified>
</cp:coreProperties>
</file>