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BA29-4885-EBDC-B477-B13F82AEA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41A03-5649-B750-7B36-3DBEA5FAB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5D9E6-2F95-E79A-CC24-9C5B6D4B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D8D8-6AD3-4C48-91AB-C2163B7D9C33}" type="datetimeFigureOut">
              <a:t>2023/07/13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2FD0C-5788-A2B8-900A-4E4BCF1F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0FF46-FA48-349F-6C9D-AF597CDE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6800-8D99-A746-8056-4902933F8A7B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6683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A34-A069-AAD3-DA97-805D1A5D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1C104-19BC-4D84-6A28-1C1327EEA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D82C2-7194-FE0C-2805-6459A4E7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D8D8-6AD3-4C48-91AB-C2163B7D9C33}" type="datetimeFigureOut">
              <a:t>2023/07/13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511DE-5F2B-DEEA-D2A2-A48A399DC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23A67-6177-90A3-D02F-3A0EC71A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6800-8D99-A746-8056-4902933F8A7B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3273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1FC44-17D4-4E84-1C6B-F3EF801B2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E822E-D0ED-0D72-79F8-8A9EEB692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DD245-8AFE-B859-4AEC-EC4BE223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D8D8-6AD3-4C48-91AB-C2163B7D9C33}" type="datetimeFigureOut">
              <a:t>2023/07/13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03DCA-D2F6-B653-25C8-1D32E679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1680B-4A9A-C67E-1F26-9532A74D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6800-8D99-A746-8056-4902933F8A7B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4267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E772-FC02-4C47-3ECA-2A4F48E9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3FEF4-E96A-414A-A218-CD8641261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72EF8-0F38-A102-EDDC-6BFE2E55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D8D8-6AD3-4C48-91AB-C2163B7D9C33}" type="datetimeFigureOut">
              <a:t>2023/07/13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844F1-B57E-A995-8CD5-925C4E53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133ED-3DB0-11A9-45B8-C0AA7626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6800-8D99-A746-8056-4902933F8A7B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5386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ECAB-2B58-3C75-4F51-79B039B9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2BA24-0812-83AA-5AED-EA4E55015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3F4D3-3021-06D4-1CFD-B3F0ECC4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D8D8-6AD3-4C48-91AB-C2163B7D9C33}" type="datetimeFigureOut">
              <a:t>2023/07/13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D2242-090A-7E64-6CE5-4204C75B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2A13-3BC6-3ECC-1A1C-AEC251B9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6800-8D99-A746-8056-4902933F8A7B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7564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C9FC-FBB4-0175-DCEF-AD08D1DD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98EE-9670-15FD-1D4A-17B5ACC55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BB595-15F1-AF92-5F52-9282F74CD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50195-E47B-4F4B-69A1-ACB12F17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D8D8-6AD3-4C48-91AB-C2163B7D9C33}" type="datetimeFigureOut">
              <a:t>2023/07/13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8ECED-21C2-2BFF-85B0-CBBD8224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59CC6-314B-C56B-9B51-7C26975F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6800-8D99-A746-8056-4902933F8A7B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6471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B3C1-D446-8E8F-1C3A-172BB641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5CD11-07EB-1A12-4217-7B67E20A0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CCB29-29B1-412F-2486-EA232F228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D9967-AA51-5B39-295C-36CD1A22E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47D1B-BDDE-C096-2EE9-CD7DE3FAB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7E202-BCCE-B587-9EF2-8FBBE725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D8D8-6AD3-4C48-91AB-C2163B7D9C33}" type="datetimeFigureOut">
              <a:t>2023/07/13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9B08D-2B44-B4E7-9217-631BFEA3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8ABBF-7148-1F9B-4737-B58F9179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6800-8D99-A746-8056-4902933F8A7B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2972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672-A72F-8535-5A1C-B136E70C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A17C2-6754-095C-ADBD-94D6A69F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D8D8-6AD3-4C48-91AB-C2163B7D9C33}" type="datetimeFigureOut">
              <a:t>2023/07/13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7BF21-121C-8C3F-4F00-BD3B8515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C3E3E-7E7A-06AF-A528-1C3E820B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6800-8D99-A746-8056-4902933F8A7B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4738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ABADB-8560-4F53-2464-EC1910F7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D8D8-6AD3-4C48-91AB-C2163B7D9C33}" type="datetimeFigureOut">
              <a:t>2023/07/13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BF427-89CC-72A7-8289-9C452FC4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D90D5-16C5-16E4-6410-FE3185F6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6800-8D99-A746-8056-4902933F8A7B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4183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C622-4D64-7036-97E6-004A9364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588CC-9085-160A-7988-DFC7B035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1C0D9-72BD-264E-248F-04E01EBE6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B4202-FA20-5F14-50D9-BA0DACFB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D8D8-6AD3-4C48-91AB-C2163B7D9C33}" type="datetimeFigureOut">
              <a:t>2023/07/13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CCA56-C2A4-E37C-0637-D78AE973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C6BE0-69DE-B852-060E-6EF0C3ED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6800-8D99-A746-8056-4902933F8A7B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2420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97B1-4B98-574B-F5DB-4E7EE3B9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E2652B-268E-406A-ECE4-8FA997674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77394-E168-C6EE-F9B2-E5610797A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A8DBE-7673-0C61-7F5C-135009DC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D8D8-6AD3-4C48-91AB-C2163B7D9C33}" type="datetimeFigureOut">
              <a:t>2023/07/13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FA6D0-60AF-617F-5CA6-179C404A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E092A-96F4-6014-AF1A-1590B2AE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6800-8D99-A746-8056-4902933F8A7B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5059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A12A0-58F9-9FAE-DFCC-AFD743C9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1EA55-C9C8-65CB-30F1-240A438F3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D6E6A-6550-D0BD-7FDA-1801758B4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AD8D8-6AD3-4C48-91AB-C2163B7D9C33}" type="datetimeFigureOut">
              <a:t>2023/07/13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C49F9-38B6-652E-186D-982DDB4AE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343A3-E3EB-B06C-1290-CABC8B889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26800-8D99-A746-8056-4902933F8A7B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5356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8309-8754-43F8-CF1F-A848DE94A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서울의 관광 명소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538F2-E6DF-32E3-8C53-54E34D88B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6828" y="3602038"/>
            <a:ext cx="6651171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ko-KR" altLang="en-US"/>
              <a:t>서울의 랜드마크</a:t>
            </a:r>
            <a:endParaRPr lang="en-US" altLang="ko-KR"/>
          </a:p>
          <a:p>
            <a:pPr marL="457200" indent="-457200" algn="l">
              <a:buAutoNum type="arabicPeriod"/>
            </a:pPr>
            <a:r>
              <a:rPr lang="ko-KR" altLang="en-US"/>
              <a:t>서울의 고궁</a:t>
            </a:r>
            <a:endParaRPr lang="en-US" altLang="ko-KR"/>
          </a:p>
          <a:p>
            <a:pPr marL="457200" indent="-457200" algn="l">
              <a:buAutoNum type="arabicPeriod"/>
            </a:pPr>
            <a:r>
              <a:rPr lang="ko-KR" altLang="en-US"/>
              <a:t>서울의 미술관과 박물관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2914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1443-4E19-F043-D8C4-9147D08E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서울의 랜드마크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62612-C286-C964-56C1-47035B713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ko-KR" altLang="en-US"/>
              <a:t>명동성당</a:t>
            </a:r>
            <a:endParaRPr lang="en-US" altLang="ko-KR"/>
          </a:p>
          <a:p>
            <a:r>
              <a:rPr lang="ko-KR" altLang="en-US"/>
              <a:t>익선동 한옥거리</a:t>
            </a:r>
            <a:endParaRPr lang="en-US" altLang="ko-KR"/>
          </a:p>
          <a:p>
            <a:r>
              <a:rPr lang="ko-KR" altLang="en-US"/>
              <a:t>광화문광장 야경</a:t>
            </a:r>
            <a:endParaRPr lang="en-US" altLang="ko-KR"/>
          </a:p>
          <a:p>
            <a:r>
              <a:rPr lang="ko-KR" altLang="en-US"/>
              <a:t>롯데월드타워</a:t>
            </a:r>
            <a:endParaRPr lang="en-US" altLang="ko-KR"/>
          </a:p>
          <a:p>
            <a:r>
              <a:rPr lang="ko-KR" altLang="en-US"/>
              <a:t>서울광장</a:t>
            </a:r>
            <a:endParaRPr lang="en-US" altLang="ko-KR"/>
          </a:p>
          <a:p>
            <a:r>
              <a:rPr lang="ko-KR" altLang="en-US"/>
              <a:t>청와대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8236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1443-4E19-F043-D8C4-9147D08E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서울의 고궁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62612-C286-C964-56C1-47035B713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ko-KR" altLang="en-US"/>
              <a:t>경복궁</a:t>
            </a:r>
            <a:endParaRPr lang="en-US" altLang="ko-KR"/>
          </a:p>
          <a:p>
            <a:r>
              <a:rPr lang="ko-KR" altLang="en-US"/>
              <a:t>창덕궁</a:t>
            </a:r>
            <a:endParaRPr lang="en-US" altLang="ko-KR"/>
          </a:p>
          <a:p>
            <a:r>
              <a:rPr lang="ko-KR" altLang="en-US"/>
              <a:t>창경궁</a:t>
            </a:r>
            <a:endParaRPr lang="en-US" altLang="ko-KR"/>
          </a:p>
          <a:p>
            <a:r>
              <a:rPr lang="ko-KR" altLang="en-US"/>
              <a:t>덕수궁</a:t>
            </a:r>
            <a:endParaRPr lang="en-US" altLang="ko-KR"/>
          </a:p>
          <a:p>
            <a:r>
              <a:rPr lang="ko-KR" altLang="en-US"/>
              <a:t>서울 한양도성</a:t>
            </a:r>
            <a:endParaRPr lang="en-US" altLang="ko-KR"/>
          </a:p>
          <a:p>
            <a:r>
              <a:rPr lang="ko-KR" altLang="en-US"/>
              <a:t>홍인지문</a:t>
            </a:r>
            <a:endParaRPr lang="en-US" altLang="ko-KR"/>
          </a:p>
          <a:p>
            <a:r>
              <a:rPr lang="ko-KR" altLang="en-US"/>
              <a:t>숭례문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3606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1443-4E19-F043-D8C4-9147D08E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서울의 미술관과 박물관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62612-C286-C964-56C1-47035B713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ko-KR" altLang="en-US"/>
              <a:t>호림박물관</a:t>
            </a:r>
            <a:endParaRPr lang="en-US" altLang="ko-KR"/>
          </a:p>
          <a:p>
            <a:r>
              <a:rPr lang="ko-KR" altLang="en-US"/>
              <a:t>갤러리 학고재</a:t>
            </a:r>
            <a:endParaRPr lang="en-US" altLang="ko-KR"/>
          </a:p>
          <a:p>
            <a:r>
              <a:rPr lang="ko-KR" altLang="en-US"/>
              <a:t>별마당 도서관</a:t>
            </a:r>
            <a:endParaRPr lang="en-US" altLang="ko-KR"/>
          </a:p>
          <a:p>
            <a:r>
              <a:rPr lang="ko-KR" altLang="en-US"/>
              <a:t>전쟁기념관</a:t>
            </a:r>
            <a:endParaRPr lang="en-US" altLang="ko-KR"/>
          </a:p>
          <a:p>
            <a:r>
              <a:rPr lang="ko-KR" altLang="en-US"/>
              <a:t>국립중앙박물관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73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서울의 관광 명소</vt:lpstr>
      <vt:lpstr>서울의 랜드마크</vt:lpstr>
      <vt:lpstr>서울의 고궁</vt:lpstr>
      <vt:lpstr>서울의 미술관과 박물관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서울의 관광 명소</dc:title>
  <dc:creator>Hong Don Lee</dc:creator>
  <cp:lastModifiedBy>Hong Don Lee</cp:lastModifiedBy>
  <cp:revision>7</cp:revision>
  <dcterms:created xsi:type="dcterms:W3CDTF">2023-07-13T14:21:13Z</dcterms:created>
  <dcterms:modified xsi:type="dcterms:W3CDTF">2023-07-13T14:50:44Z</dcterms:modified>
</cp:coreProperties>
</file>