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5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>
        <p:scale>
          <a:sx n="60" d="100"/>
          <a:sy n="6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2881274" y="271698"/>
            <a:ext cx="4601217" cy="3839110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90152" y="-2553974"/>
            <a:ext cx="8211696" cy="6363588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-2881274" y="4666865"/>
            <a:ext cx="8249802" cy="27531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화면 슬라이드 쇼(4:3)</ep:PresentationFormat>
  <ep:Paragraphs>0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한컴오피스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2023-08-08T16:54:52.425</dcterms:created>
  <dc:creator>User</dc:creator>
  <cp:lastModifiedBy>User</cp:lastModifiedBy>
  <dcterms:modified xsi:type="dcterms:W3CDTF">2023-08-08T17:48:00.651</dcterms:modified>
  <cp:revision>8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